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7" r:id="rId5"/>
    <p:sldId id="304" r:id="rId6"/>
    <p:sldId id="360" r:id="rId7"/>
    <p:sldId id="394" r:id="rId8"/>
    <p:sldId id="261" r:id="rId9"/>
    <p:sldId id="392" r:id="rId10"/>
    <p:sldId id="367" r:id="rId11"/>
    <p:sldId id="388" r:id="rId12"/>
    <p:sldId id="382" r:id="rId13"/>
    <p:sldId id="389" r:id="rId14"/>
    <p:sldId id="390" r:id="rId15"/>
    <p:sldId id="363" r:id="rId16"/>
    <p:sldId id="383" r:id="rId17"/>
    <p:sldId id="377" r:id="rId18"/>
    <p:sldId id="385" r:id="rId19"/>
    <p:sldId id="393" r:id="rId20"/>
    <p:sldId id="322"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DF3C16-0E83-F01A-B35F-F47808D87EF7}" name="Pim van Zomeren" initials="PZ" userId="S::p.vanzomeren@noorderpoort.nl::83efa6bc-519f-4113-832a-678d9ae27ad3" providerId="AD"/>
  <p188:author id="{4A737A2B-9734-42D5-F7F5-62691FFDCA98}" name="Rachel Kok" initials="RK" userId="S::ra.okoli@noorderpoort.nl::adad1452-82d9-432f-b3d0-d27e1e0205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300"/>
    <a:srgbClr val="DAAD08"/>
    <a:srgbClr val="E3D6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A21DD-659D-4D0A-8C95-7BD0424E9FB6}" v="7" dt="2023-01-31T17:24:06.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58" autoAdjust="0"/>
  </p:normalViewPr>
  <p:slideViewPr>
    <p:cSldViewPr snapToGrid="0">
      <p:cViewPr varScale="1">
        <p:scale>
          <a:sx n="82" d="100"/>
          <a:sy n="82" d="100"/>
        </p:scale>
        <p:origin x="147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Kok" userId="adad1452-82d9-432f-b3d0-d27e1e0205a0" providerId="ADAL" clId="{5C5C268B-36F5-4C7A-88B5-3BC4FB2E50F2}"/>
    <pc:docChg chg="undo custSel modSld sldOrd">
      <pc:chgData name="Rachel Kok" userId="adad1452-82d9-432f-b3d0-d27e1e0205a0" providerId="ADAL" clId="{5C5C268B-36F5-4C7A-88B5-3BC4FB2E50F2}" dt="2022-12-14T12:05:10.340" v="16" actId="207"/>
      <pc:docMkLst>
        <pc:docMk/>
      </pc:docMkLst>
      <pc:sldChg chg="modNotesTx">
        <pc:chgData name="Rachel Kok" userId="adad1452-82d9-432f-b3d0-d27e1e0205a0" providerId="ADAL" clId="{5C5C268B-36F5-4C7A-88B5-3BC4FB2E50F2}" dt="2022-12-14T12:03:50.134" v="0" actId="790"/>
        <pc:sldMkLst>
          <pc:docMk/>
          <pc:sldMk cId="1976319864" sldId="360"/>
        </pc:sldMkLst>
      </pc:sldChg>
      <pc:sldChg chg="modSp mod">
        <pc:chgData name="Rachel Kok" userId="adad1452-82d9-432f-b3d0-d27e1e0205a0" providerId="ADAL" clId="{5C5C268B-36F5-4C7A-88B5-3BC4FB2E50F2}" dt="2022-12-14T12:04:53.837" v="14" actId="207"/>
        <pc:sldMkLst>
          <pc:docMk/>
          <pc:sldMk cId="2103645346" sldId="363"/>
        </pc:sldMkLst>
        <pc:spChg chg="mod">
          <ac:chgData name="Rachel Kok" userId="adad1452-82d9-432f-b3d0-d27e1e0205a0" providerId="ADAL" clId="{5C5C268B-36F5-4C7A-88B5-3BC4FB2E50F2}" dt="2022-12-14T12:04:53.837" v="14" actId="207"/>
          <ac:spMkLst>
            <pc:docMk/>
            <pc:sldMk cId="2103645346" sldId="363"/>
            <ac:spMk id="15" creationId="{6F284170-BF3F-477C-9F3D-94FA81413ED0}"/>
          </ac:spMkLst>
        </pc:spChg>
      </pc:sldChg>
      <pc:sldChg chg="modSp mod">
        <pc:chgData name="Rachel Kok" userId="adad1452-82d9-432f-b3d0-d27e1e0205a0" providerId="ADAL" clId="{5C5C268B-36F5-4C7A-88B5-3BC4FB2E50F2}" dt="2022-12-14T12:05:10.340" v="16" actId="207"/>
        <pc:sldMkLst>
          <pc:docMk/>
          <pc:sldMk cId="1795320822" sldId="377"/>
        </pc:sldMkLst>
        <pc:spChg chg="mod">
          <ac:chgData name="Rachel Kok" userId="adad1452-82d9-432f-b3d0-d27e1e0205a0" providerId="ADAL" clId="{5C5C268B-36F5-4C7A-88B5-3BC4FB2E50F2}" dt="2022-12-14T12:05:10.340" v="16" actId="207"/>
          <ac:spMkLst>
            <pc:docMk/>
            <pc:sldMk cId="1795320822" sldId="377"/>
            <ac:spMk id="12" creationId="{16BAFF76-AD33-42E1-9C34-20BF031EB5C9}"/>
          </ac:spMkLst>
        </pc:spChg>
      </pc:sldChg>
      <pc:sldChg chg="modNotesTx">
        <pc:chgData name="Rachel Kok" userId="adad1452-82d9-432f-b3d0-d27e1e0205a0" providerId="ADAL" clId="{5C5C268B-36F5-4C7A-88B5-3BC4FB2E50F2}" dt="2022-12-14T12:04:34.311" v="13" actId="20577"/>
        <pc:sldMkLst>
          <pc:docMk/>
          <pc:sldMk cId="3338507650" sldId="389"/>
        </pc:sldMkLst>
      </pc:sldChg>
      <pc:sldChg chg="ord">
        <pc:chgData name="Rachel Kok" userId="adad1452-82d9-432f-b3d0-d27e1e0205a0" providerId="ADAL" clId="{5C5C268B-36F5-4C7A-88B5-3BC4FB2E50F2}" dt="2022-12-14T12:03:51.984" v="1" actId="20578"/>
        <pc:sldMkLst>
          <pc:docMk/>
          <pc:sldMk cId="1182487988" sldId="394"/>
        </pc:sldMkLst>
      </pc:sldChg>
    </pc:docChg>
  </pc:docChgLst>
  <pc:docChgLst>
    <pc:chgData name="Rachel Kok" userId="adad1452-82d9-432f-b3d0-d27e1e0205a0" providerId="ADAL" clId="{10B01126-4D9C-4440-8759-34633AD863C0}"/>
    <pc:docChg chg="undo redo custSel addSld delSld modSld sldOrd">
      <pc:chgData name="Rachel Kok" userId="adad1452-82d9-432f-b3d0-d27e1e0205a0" providerId="ADAL" clId="{10B01126-4D9C-4440-8759-34633AD863C0}" dt="2022-12-06T15:31:37.687" v="3700" actId="790"/>
      <pc:docMkLst>
        <pc:docMk/>
      </pc:docMkLst>
      <pc:sldChg chg="modSp mod">
        <pc:chgData name="Rachel Kok" userId="adad1452-82d9-432f-b3d0-d27e1e0205a0" providerId="ADAL" clId="{10B01126-4D9C-4440-8759-34633AD863C0}" dt="2022-11-25T14:16:35.765" v="34" actId="20577"/>
        <pc:sldMkLst>
          <pc:docMk/>
          <pc:sldMk cId="746863241" sldId="257"/>
        </pc:sldMkLst>
        <pc:spChg chg="mod">
          <ac:chgData name="Rachel Kok" userId="adad1452-82d9-432f-b3d0-d27e1e0205a0" providerId="ADAL" clId="{10B01126-4D9C-4440-8759-34633AD863C0}" dt="2022-11-25T14:16:05.474" v="1" actId="20577"/>
          <ac:spMkLst>
            <pc:docMk/>
            <pc:sldMk cId="746863241" sldId="257"/>
            <ac:spMk id="9" creationId="{00000000-0000-0000-0000-000000000000}"/>
          </ac:spMkLst>
        </pc:spChg>
        <pc:spChg chg="mod">
          <ac:chgData name="Rachel Kok" userId="adad1452-82d9-432f-b3d0-d27e1e0205a0" providerId="ADAL" clId="{10B01126-4D9C-4440-8759-34633AD863C0}" dt="2022-11-25T14:16:09.328" v="16" actId="20577"/>
          <ac:spMkLst>
            <pc:docMk/>
            <pc:sldMk cId="746863241" sldId="257"/>
            <ac:spMk id="10" creationId="{00000000-0000-0000-0000-000000000000}"/>
          </ac:spMkLst>
        </pc:spChg>
        <pc:spChg chg="mod">
          <ac:chgData name="Rachel Kok" userId="adad1452-82d9-432f-b3d0-d27e1e0205a0" providerId="ADAL" clId="{10B01126-4D9C-4440-8759-34633AD863C0}" dt="2022-11-25T14:16:35.765" v="34" actId="20577"/>
          <ac:spMkLst>
            <pc:docMk/>
            <pc:sldMk cId="746863241" sldId="257"/>
            <ac:spMk id="11" creationId="{00000000-0000-0000-0000-000000000000}"/>
          </ac:spMkLst>
        </pc:spChg>
      </pc:sldChg>
      <pc:sldChg chg="addSp delSp modSp mod ord modAnim">
        <pc:chgData name="Rachel Kok" userId="adad1452-82d9-432f-b3d0-d27e1e0205a0" providerId="ADAL" clId="{10B01126-4D9C-4440-8759-34633AD863C0}" dt="2022-12-06T10:11:58.481" v="2037" actId="1076"/>
        <pc:sldMkLst>
          <pc:docMk/>
          <pc:sldMk cId="1559263503" sldId="261"/>
        </pc:sldMkLst>
        <pc:spChg chg="mod">
          <ac:chgData name="Rachel Kok" userId="adad1452-82d9-432f-b3d0-d27e1e0205a0" providerId="ADAL" clId="{10B01126-4D9C-4440-8759-34633AD863C0}" dt="2022-12-06T10:05:36.162" v="1854" actId="20577"/>
          <ac:spMkLst>
            <pc:docMk/>
            <pc:sldMk cId="1559263503" sldId="261"/>
            <ac:spMk id="2" creationId="{00000000-0000-0000-0000-000000000000}"/>
          </ac:spMkLst>
        </pc:spChg>
        <pc:spChg chg="mod">
          <ac:chgData name="Rachel Kok" userId="adad1452-82d9-432f-b3d0-d27e1e0205a0" providerId="ADAL" clId="{10B01126-4D9C-4440-8759-34633AD863C0}" dt="2022-12-06T10:05:42.264" v="1855" actId="20577"/>
          <ac:spMkLst>
            <pc:docMk/>
            <pc:sldMk cId="1559263503" sldId="261"/>
            <ac:spMk id="11" creationId="{00000000-0000-0000-0000-000000000000}"/>
          </ac:spMkLst>
        </pc:spChg>
        <pc:spChg chg="mod">
          <ac:chgData name="Rachel Kok" userId="adad1452-82d9-432f-b3d0-d27e1e0205a0" providerId="ADAL" clId="{10B01126-4D9C-4440-8759-34633AD863C0}" dt="2022-12-06T10:05:47.412" v="1856" actId="20577"/>
          <ac:spMkLst>
            <pc:docMk/>
            <pc:sldMk cId="1559263503" sldId="261"/>
            <ac:spMk id="20" creationId="{552F2F9E-4C71-4C40-A815-346AB55B0E25}"/>
          </ac:spMkLst>
        </pc:spChg>
        <pc:spChg chg="mod">
          <ac:chgData name="Rachel Kok" userId="adad1452-82d9-432f-b3d0-d27e1e0205a0" providerId="ADAL" clId="{10B01126-4D9C-4440-8759-34633AD863C0}" dt="2022-11-25T15:13:47.148" v="1385" actId="1076"/>
          <ac:spMkLst>
            <pc:docMk/>
            <pc:sldMk cId="1559263503" sldId="261"/>
            <ac:spMk id="22" creationId="{FE4A40D4-BACC-4BF0-92DB-F6819392238F}"/>
          </ac:spMkLst>
        </pc:spChg>
        <pc:spChg chg="mod">
          <ac:chgData name="Rachel Kok" userId="adad1452-82d9-432f-b3d0-d27e1e0205a0" providerId="ADAL" clId="{10B01126-4D9C-4440-8759-34633AD863C0}" dt="2022-11-25T15:13:44.154" v="1384" actId="1076"/>
          <ac:spMkLst>
            <pc:docMk/>
            <pc:sldMk cId="1559263503" sldId="261"/>
            <ac:spMk id="23" creationId="{05EE2504-D2E5-4CDC-96AA-6555299A8749}"/>
          </ac:spMkLst>
        </pc:spChg>
        <pc:spChg chg="mod">
          <ac:chgData name="Rachel Kok" userId="adad1452-82d9-432f-b3d0-d27e1e0205a0" providerId="ADAL" clId="{10B01126-4D9C-4440-8759-34633AD863C0}" dt="2022-11-25T15:13:40.329" v="1383" actId="1076"/>
          <ac:spMkLst>
            <pc:docMk/>
            <pc:sldMk cId="1559263503" sldId="261"/>
            <ac:spMk id="26" creationId="{DCEFBDA7-AFBC-4E60-B427-2DCD9335E098}"/>
          </ac:spMkLst>
        </pc:spChg>
        <pc:spChg chg="mod">
          <ac:chgData name="Rachel Kok" userId="adad1452-82d9-432f-b3d0-d27e1e0205a0" providerId="ADAL" clId="{10B01126-4D9C-4440-8759-34633AD863C0}" dt="2022-12-06T10:11:58.481" v="2037" actId="1076"/>
          <ac:spMkLst>
            <pc:docMk/>
            <pc:sldMk cId="1559263503" sldId="261"/>
            <ac:spMk id="27" creationId="{A56288EA-249B-4F83-B17C-8E677124C82D}"/>
          </ac:spMkLst>
        </pc:spChg>
        <pc:spChg chg="mod">
          <ac:chgData name="Rachel Kok" userId="adad1452-82d9-432f-b3d0-d27e1e0205a0" providerId="ADAL" clId="{10B01126-4D9C-4440-8759-34633AD863C0}" dt="2022-12-06T10:11:52.064" v="2036" actId="1076"/>
          <ac:spMkLst>
            <pc:docMk/>
            <pc:sldMk cId="1559263503" sldId="261"/>
            <ac:spMk id="28" creationId="{E58C246C-648E-49D4-B7F7-AD2FF08013B9}"/>
          </ac:spMkLst>
        </pc:spChg>
        <pc:picChg chg="del">
          <ac:chgData name="Rachel Kok" userId="adad1452-82d9-432f-b3d0-d27e1e0205a0" providerId="ADAL" clId="{10B01126-4D9C-4440-8759-34633AD863C0}" dt="2022-11-25T15:09:03.458" v="1278" actId="478"/>
          <ac:picMkLst>
            <pc:docMk/>
            <pc:sldMk cId="1559263503" sldId="261"/>
            <ac:picMk id="4" creationId="{5E820432-E304-49E4-924A-0B5968D419CC}"/>
          </ac:picMkLst>
        </pc:picChg>
        <pc:picChg chg="add del mod modCrop">
          <ac:chgData name="Rachel Kok" userId="adad1452-82d9-432f-b3d0-d27e1e0205a0" providerId="ADAL" clId="{10B01126-4D9C-4440-8759-34633AD863C0}" dt="2022-11-25T15:12:53.610" v="1371" actId="21"/>
          <ac:picMkLst>
            <pc:docMk/>
            <pc:sldMk cId="1559263503" sldId="261"/>
            <ac:picMk id="7" creationId="{4B913950-E114-45B0-9BDC-618D636545C8}"/>
          </ac:picMkLst>
        </pc:picChg>
        <pc:picChg chg="add mod modCrop">
          <ac:chgData name="Rachel Kok" userId="adad1452-82d9-432f-b3d0-d27e1e0205a0" providerId="ADAL" clId="{10B01126-4D9C-4440-8759-34633AD863C0}" dt="2022-12-06T10:11:38.630" v="2033" actId="1076"/>
          <ac:picMkLst>
            <pc:docMk/>
            <pc:sldMk cId="1559263503" sldId="261"/>
            <ac:picMk id="9" creationId="{B8F85746-C9A6-4687-B3DA-CE387DF411C8}"/>
          </ac:picMkLst>
        </pc:picChg>
      </pc:sldChg>
      <pc:sldChg chg="modSp mod">
        <pc:chgData name="Rachel Kok" userId="adad1452-82d9-432f-b3d0-d27e1e0205a0" providerId="ADAL" clId="{10B01126-4D9C-4440-8759-34633AD863C0}" dt="2022-11-25T14:17:06.999" v="82" actId="1076"/>
        <pc:sldMkLst>
          <pc:docMk/>
          <pc:sldMk cId="4283815545" sldId="304"/>
        </pc:sldMkLst>
        <pc:spChg chg="mod">
          <ac:chgData name="Rachel Kok" userId="adad1452-82d9-432f-b3d0-d27e1e0205a0" providerId="ADAL" clId="{10B01126-4D9C-4440-8759-34633AD863C0}" dt="2022-11-25T14:17:06.999" v="82" actId="1076"/>
          <ac:spMkLst>
            <pc:docMk/>
            <pc:sldMk cId="4283815545" sldId="304"/>
            <ac:spMk id="12" creationId="{D57BBFE9-46C5-44A4-8AC7-0F4E7624BA8E}"/>
          </ac:spMkLst>
        </pc:spChg>
      </pc:sldChg>
      <pc:sldChg chg="modSp add mod modNotesTx">
        <pc:chgData name="Rachel Kok" userId="adad1452-82d9-432f-b3d0-d27e1e0205a0" providerId="ADAL" clId="{10B01126-4D9C-4440-8759-34633AD863C0}" dt="2022-12-06T15:07:20.267" v="3402" actId="20577"/>
        <pc:sldMkLst>
          <pc:docMk/>
          <pc:sldMk cId="25181987" sldId="325"/>
        </pc:sldMkLst>
        <pc:spChg chg="mod">
          <ac:chgData name="Rachel Kok" userId="adad1452-82d9-432f-b3d0-d27e1e0205a0" providerId="ADAL" clId="{10B01126-4D9C-4440-8759-34633AD863C0}" dt="2022-12-06T15:06:22.972" v="3090" actId="20577"/>
          <ac:spMkLst>
            <pc:docMk/>
            <pc:sldMk cId="25181987" sldId="325"/>
            <ac:spMk id="5" creationId="{00000000-0000-0000-0000-000000000000}"/>
          </ac:spMkLst>
        </pc:spChg>
      </pc:sldChg>
      <pc:sldChg chg="del">
        <pc:chgData name="Rachel Kok" userId="adad1452-82d9-432f-b3d0-d27e1e0205a0" providerId="ADAL" clId="{10B01126-4D9C-4440-8759-34633AD863C0}" dt="2022-11-25T14:44:14.928" v="666" actId="47"/>
        <pc:sldMkLst>
          <pc:docMk/>
          <pc:sldMk cId="3277956741" sldId="328"/>
        </pc:sldMkLst>
      </pc:sldChg>
      <pc:sldChg chg="addSp delSp modSp mod delAnim modAnim modNotesTx">
        <pc:chgData name="Rachel Kok" userId="adad1452-82d9-432f-b3d0-d27e1e0205a0" providerId="ADAL" clId="{10B01126-4D9C-4440-8759-34633AD863C0}" dt="2022-12-06T14:45:58.066" v="2786" actId="20577"/>
        <pc:sldMkLst>
          <pc:docMk/>
          <pc:sldMk cId="1976319864" sldId="360"/>
        </pc:sldMkLst>
        <pc:spChg chg="add del">
          <ac:chgData name="Rachel Kok" userId="adad1452-82d9-432f-b3d0-d27e1e0205a0" providerId="ADAL" clId="{10B01126-4D9C-4440-8759-34633AD863C0}" dt="2022-12-06T14:24:29.090" v="2393"/>
          <ac:spMkLst>
            <pc:docMk/>
            <pc:sldMk cId="1976319864" sldId="360"/>
            <ac:spMk id="2" creationId="{B4E89045-86CC-4259-B041-B9CF8B646EBB}"/>
          </ac:spMkLst>
        </pc:spChg>
        <pc:spChg chg="mod">
          <ac:chgData name="Rachel Kok" userId="adad1452-82d9-432f-b3d0-d27e1e0205a0" providerId="ADAL" clId="{10B01126-4D9C-4440-8759-34633AD863C0}" dt="2022-12-06T12:31:32.999" v="2196" actId="1076"/>
          <ac:spMkLst>
            <pc:docMk/>
            <pc:sldMk cId="1976319864" sldId="360"/>
            <ac:spMk id="5" creationId="{00000000-0000-0000-0000-000000000000}"/>
          </ac:spMkLst>
        </pc:spChg>
        <pc:spChg chg="add mod">
          <ac:chgData name="Rachel Kok" userId="adad1452-82d9-432f-b3d0-d27e1e0205a0" providerId="ADAL" clId="{10B01126-4D9C-4440-8759-34633AD863C0}" dt="2022-12-06T12:30:39.821" v="2187" actId="1076"/>
          <ac:spMkLst>
            <pc:docMk/>
            <pc:sldMk cId="1976319864" sldId="360"/>
            <ac:spMk id="11" creationId="{13FF464B-C3F1-4748-A6B8-BEF1ACEE86D3}"/>
          </ac:spMkLst>
        </pc:spChg>
        <pc:spChg chg="add mod ord">
          <ac:chgData name="Rachel Kok" userId="adad1452-82d9-432f-b3d0-d27e1e0205a0" providerId="ADAL" clId="{10B01126-4D9C-4440-8759-34633AD863C0}" dt="2022-12-06T10:04:45.848" v="1853" actId="14100"/>
          <ac:spMkLst>
            <pc:docMk/>
            <pc:sldMk cId="1976319864" sldId="360"/>
            <ac:spMk id="12" creationId="{746222FD-D5C1-4E77-B572-A7BC06950705}"/>
          </ac:spMkLst>
        </pc:spChg>
        <pc:spChg chg="mod">
          <ac:chgData name="Rachel Kok" userId="adad1452-82d9-432f-b3d0-d27e1e0205a0" providerId="ADAL" clId="{10B01126-4D9C-4440-8759-34633AD863C0}" dt="2022-12-06T12:30:44.929" v="2188" actId="1076"/>
          <ac:spMkLst>
            <pc:docMk/>
            <pc:sldMk cId="1976319864" sldId="360"/>
            <ac:spMk id="22" creationId="{00000000-0000-0000-0000-000000000000}"/>
          </ac:spMkLst>
        </pc:spChg>
        <pc:spChg chg="del mod">
          <ac:chgData name="Rachel Kok" userId="adad1452-82d9-432f-b3d0-d27e1e0205a0" providerId="ADAL" clId="{10B01126-4D9C-4440-8759-34633AD863C0}" dt="2022-12-06T10:02:08.590" v="1845" actId="478"/>
          <ac:spMkLst>
            <pc:docMk/>
            <pc:sldMk cId="1976319864" sldId="360"/>
            <ac:spMk id="23" creationId="{00000000-0000-0000-0000-000000000000}"/>
          </ac:spMkLst>
        </pc:spChg>
        <pc:picChg chg="del mod">
          <ac:chgData name="Rachel Kok" userId="adad1452-82d9-432f-b3d0-d27e1e0205a0" providerId="ADAL" clId="{10B01126-4D9C-4440-8759-34633AD863C0}" dt="2022-11-25T14:17:40.912" v="84" actId="478"/>
          <ac:picMkLst>
            <pc:docMk/>
            <pc:sldMk cId="1976319864" sldId="360"/>
            <ac:picMk id="4" creationId="{9FB072A8-22E6-49B3-977F-166FE3A7379E}"/>
          </ac:picMkLst>
        </pc:picChg>
        <pc:picChg chg="add mod ord">
          <ac:chgData name="Rachel Kok" userId="adad1452-82d9-432f-b3d0-d27e1e0205a0" providerId="ADAL" clId="{10B01126-4D9C-4440-8759-34633AD863C0}" dt="2022-12-06T12:30:51.896" v="2190" actId="1076"/>
          <ac:picMkLst>
            <pc:docMk/>
            <pc:sldMk cId="1976319864" sldId="360"/>
            <ac:picMk id="9" creationId="{EF19C980-871A-4F5B-9CCC-2F7655A5EB30}"/>
          </ac:picMkLst>
        </pc:picChg>
      </pc:sldChg>
      <pc:sldChg chg="delSp modSp mod modNotesTx">
        <pc:chgData name="Rachel Kok" userId="adad1452-82d9-432f-b3d0-d27e1e0205a0" providerId="ADAL" clId="{10B01126-4D9C-4440-8759-34633AD863C0}" dt="2022-12-06T12:05:02.795" v="2182" actId="1076"/>
        <pc:sldMkLst>
          <pc:docMk/>
          <pc:sldMk cId="2103645346" sldId="363"/>
        </pc:sldMkLst>
        <pc:spChg chg="mod">
          <ac:chgData name="Rachel Kok" userId="adad1452-82d9-432f-b3d0-d27e1e0205a0" providerId="ADAL" clId="{10B01126-4D9C-4440-8759-34633AD863C0}" dt="2022-12-06T12:04:54.889" v="2180" actId="14100"/>
          <ac:spMkLst>
            <pc:docMk/>
            <pc:sldMk cId="2103645346" sldId="363"/>
            <ac:spMk id="13" creationId="{71AA6BCC-9927-4570-A3A1-1FAC50836399}"/>
          </ac:spMkLst>
        </pc:spChg>
        <pc:spChg chg="mod">
          <ac:chgData name="Rachel Kok" userId="adad1452-82d9-432f-b3d0-d27e1e0205a0" providerId="ADAL" clId="{10B01126-4D9C-4440-8759-34633AD863C0}" dt="2022-12-06T12:05:02.795" v="2182" actId="1076"/>
          <ac:spMkLst>
            <pc:docMk/>
            <pc:sldMk cId="2103645346" sldId="363"/>
            <ac:spMk id="14" creationId="{0B0993D6-56A2-4144-B6F4-776B2F23AE1C}"/>
          </ac:spMkLst>
        </pc:spChg>
        <pc:spChg chg="mod">
          <ac:chgData name="Rachel Kok" userId="adad1452-82d9-432f-b3d0-d27e1e0205a0" providerId="ADAL" clId="{10B01126-4D9C-4440-8759-34633AD863C0}" dt="2022-12-06T12:04:44.666" v="2177" actId="1076"/>
          <ac:spMkLst>
            <pc:docMk/>
            <pc:sldMk cId="2103645346" sldId="363"/>
            <ac:spMk id="15" creationId="{6F284170-BF3F-477C-9F3D-94FA81413ED0}"/>
          </ac:spMkLst>
        </pc:spChg>
        <pc:picChg chg="del">
          <ac:chgData name="Rachel Kok" userId="adad1452-82d9-432f-b3d0-d27e1e0205a0" providerId="ADAL" clId="{10B01126-4D9C-4440-8759-34633AD863C0}" dt="2022-11-25T14:37:12.869" v="611" actId="478"/>
          <ac:picMkLst>
            <pc:docMk/>
            <pc:sldMk cId="2103645346" sldId="363"/>
            <ac:picMk id="3" creationId="{BBBE2C74-E3A1-4266-8B9E-01F0C4AC3126}"/>
          </ac:picMkLst>
        </pc:picChg>
      </pc:sldChg>
      <pc:sldChg chg="addSp delSp modSp mod modNotesTx">
        <pc:chgData name="Rachel Kok" userId="adad1452-82d9-432f-b3d0-d27e1e0205a0" providerId="ADAL" clId="{10B01126-4D9C-4440-8759-34633AD863C0}" dt="2022-11-25T14:56:37.589" v="1019" actId="1076"/>
        <pc:sldMkLst>
          <pc:docMk/>
          <pc:sldMk cId="4025201422" sldId="367"/>
        </pc:sldMkLst>
        <pc:spChg chg="mod">
          <ac:chgData name="Rachel Kok" userId="adad1452-82d9-432f-b3d0-d27e1e0205a0" providerId="ADAL" clId="{10B01126-4D9C-4440-8759-34633AD863C0}" dt="2022-11-25T14:56:32.840" v="1018" actId="1076"/>
          <ac:spMkLst>
            <pc:docMk/>
            <pc:sldMk cId="4025201422" sldId="367"/>
            <ac:spMk id="5" creationId="{00000000-0000-0000-0000-000000000000}"/>
          </ac:spMkLst>
        </pc:spChg>
        <pc:spChg chg="mod">
          <ac:chgData name="Rachel Kok" userId="adad1452-82d9-432f-b3d0-d27e1e0205a0" providerId="ADAL" clId="{10B01126-4D9C-4440-8759-34633AD863C0}" dt="2022-11-25T14:56:27.851" v="1016" actId="1076"/>
          <ac:spMkLst>
            <pc:docMk/>
            <pc:sldMk cId="4025201422" sldId="367"/>
            <ac:spMk id="6" creationId="{0A14F381-5982-47E7-86E9-A3011D42DE6E}"/>
          </ac:spMkLst>
        </pc:spChg>
        <pc:spChg chg="mod">
          <ac:chgData name="Rachel Kok" userId="adad1452-82d9-432f-b3d0-d27e1e0205a0" providerId="ADAL" clId="{10B01126-4D9C-4440-8759-34633AD863C0}" dt="2022-11-25T14:56:37.589" v="1019" actId="1076"/>
          <ac:spMkLst>
            <pc:docMk/>
            <pc:sldMk cId="4025201422" sldId="367"/>
            <ac:spMk id="7" creationId="{91EF54CA-A277-4B4B-884E-CA1522092596}"/>
          </ac:spMkLst>
        </pc:spChg>
        <pc:picChg chg="add mod modCrop">
          <ac:chgData name="Rachel Kok" userId="adad1452-82d9-432f-b3d0-d27e1e0205a0" providerId="ADAL" clId="{10B01126-4D9C-4440-8759-34633AD863C0}" dt="2022-11-25T14:54:25.500" v="1005" actId="732"/>
          <ac:picMkLst>
            <pc:docMk/>
            <pc:sldMk cId="4025201422" sldId="367"/>
            <ac:picMk id="3" creationId="{355F415C-56CA-4D9D-8DD0-F6C80268DA72}"/>
          </ac:picMkLst>
        </pc:picChg>
        <pc:picChg chg="del">
          <ac:chgData name="Rachel Kok" userId="adad1452-82d9-432f-b3d0-d27e1e0205a0" providerId="ADAL" clId="{10B01126-4D9C-4440-8759-34633AD863C0}" dt="2022-11-25T14:27:30.361" v="496" actId="478"/>
          <ac:picMkLst>
            <pc:docMk/>
            <pc:sldMk cId="4025201422" sldId="367"/>
            <ac:picMk id="8" creationId="{960BE4B1-12D0-446E-9FF0-27016FFBC637}"/>
          </ac:picMkLst>
        </pc:picChg>
      </pc:sldChg>
      <pc:sldChg chg="addSp delSp modSp mod ord">
        <pc:chgData name="Rachel Kok" userId="adad1452-82d9-432f-b3d0-d27e1e0205a0" providerId="ADAL" clId="{10B01126-4D9C-4440-8759-34633AD863C0}" dt="2022-11-25T14:26:01.059" v="416" actId="1076"/>
        <pc:sldMkLst>
          <pc:docMk/>
          <pc:sldMk cId="2459260670" sldId="373"/>
        </pc:sldMkLst>
        <pc:spChg chg="mod">
          <ac:chgData name="Rachel Kok" userId="adad1452-82d9-432f-b3d0-d27e1e0205a0" providerId="ADAL" clId="{10B01126-4D9C-4440-8759-34633AD863C0}" dt="2022-11-25T14:25:47.343" v="415" actId="1076"/>
          <ac:spMkLst>
            <pc:docMk/>
            <pc:sldMk cId="2459260670" sldId="373"/>
            <ac:spMk id="3" creationId="{00000000-0000-0000-0000-000000000000}"/>
          </ac:spMkLst>
        </pc:spChg>
        <pc:spChg chg="add del mod">
          <ac:chgData name="Rachel Kok" userId="adad1452-82d9-432f-b3d0-d27e1e0205a0" providerId="ADAL" clId="{10B01126-4D9C-4440-8759-34633AD863C0}" dt="2022-11-25T14:24:53.606" v="364" actId="478"/>
          <ac:spMkLst>
            <pc:docMk/>
            <pc:sldMk cId="2459260670" sldId="373"/>
            <ac:spMk id="8" creationId="{B0E3F593-C742-4CCD-8420-675C274703D4}"/>
          </ac:spMkLst>
        </pc:spChg>
        <pc:spChg chg="mod">
          <ac:chgData name="Rachel Kok" userId="adad1452-82d9-432f-b3d0-d27e1e0205a0" providerId="ADAL" clId="{10B01126-4D9C-4440-8759-34633AD863C0}" dt="2022-11-25T14:26:01.059" v="416" actId="1076"/>
          <ac:spMkLst>
            <pc:docMk/>
            <pc:sldMk cId="2459260670" sldId="373"/>
            <ac:spMk id="14" creationId="{75B80687-9414-44E2-9129-1B0F73D6479B}"/>
          </ac:spMkLst>
        </pc:spChg>
        <pc:picChg chg="add mod">
          <ac:chgData name="Rachel Kok" userId="adad1452-82d9-432f-b3d0-d27e1e0205a0" providerId="ADAL" clId="{10B01126-4D9C-4440-8759-34633AD863C0}" dt="2022-11-25T14:25:44.948" v="414" actId="1076"/>
          <ac:picMkLst>
            <pc:docMk/>
            <pc:sldMk cId="2459260670" sldId="373"/>
            <ac:picMk id="5" creationId="{FBE332CF-F8FF-4043-85C9-F2AA71201789}"/>
          </ac:picMkLst>
        </pc:picChg>
        <pc:picChg chg="del">
          <ac:chgData name="Rachel Kok" userId="adad1452-82d9-432f-b3d0-d27e1e0205a0" providerId="ADAL" clId="{10B01126-4D9C-4440-8759-34633AD863C0}" dt="2022-11-25T14:21:49.489" v="331" actId="478"/>
          <ac:picMkLst>
            <pc:docMk/>
            <pc:sldMk cId="2459260670" sldId="373"/>
            <ac:picMk id="6" creationId="{EB239544-5774-4AE3-A957-41817BE49EF4}"/>
          </ac:picMkLst>
        </pc:picChg>
      </pc:sldChg>
      <pc:sldChg chg="addSp delSp modSp mod ord modNotesTx">
        <pc:chgData name="Rachel Kok" userId="adad1452-82d9-432f-b3d0-d27e1e0205a0" providerId="ADAL" clId="{10B01126-4D9C-4440-8759-34633AD863C0}" dt="2022-12-06T15:30:45.500" v="3627" actId="20577"/>
        <pc:sldMkLst>
          <pc:docMk/>
          <pc:sldMk cId="1795320822" sldId="377"/>
        </pc:sldMkLst>
        <pc:spChg chg="mod">
          <ac:chgData name="Rachel Kok" userId="adad1452-82d9-432f-b3d0-d27e1e0205a0" providerId="ADAL" clId="{10B01126-4D9C-4440-8759-34633AD863C0}" dt="2022-12-06T14:44:52.752" v="2669" actId="20577"/>
          <ac:spMkLst>
            <pc:docMk/>
            <pc:sldMk cId="1795320822" sldId="377"/>
            <ac:spMk id="12" creationId="{16BAFF76-AD33-42E1-9C34-20BF031EB5C9}"/>
          </ac:spMkLst>
        </pc:spChg>
        <pc:spChg chg="mod">
          <ac:chgData name="Rachel Kok" userId="adad1452-82d9-432f-b3d0-d27e1e0205a0" providerId="ADAL" clId="{10B01126-4D9C-4440-8759-34633AD863C0}" dt="2022-12-06T12:47:43.487" v="2391" actId="20577"/>
          <ac:spMkLst>
            <pc:docMk/>
            <pc:sldMk cId="1795320822" sldId="377"/>
            <ac:spMk id="13" creationId="{F840D6E9-D9DB-484B-885A-41CDD5D58ECB}"/>
          </ac:spMkLst>
        </pc:spChg>
        <pc:spChg chg="mod">
          <ac:chgData name="Rachel Kok" userId="adad1452-82d9-432f-b3d0-d27e1e0205a0" providerId="ADAL" clId="{10B01126-4D9C-4440-8759-34633AD863C0}" dt="2022-11-25T14:46:34.739" v="710" actId="1076"/>
          <ac:spMkLst>
            <pc:docMk/>
            <pc:sldMk cId="1795320822" sldId="377"/>
            <ac:spMk id="15" creationId="{DF06821E-8768-4327-A044-FD498CEBB027}"/>
          </ac:spMkLst>
        </pc:spChg>
        <pc:picChg chg="del">
          <ac:chgData name="Rachel Kok" userId="adad1452-82d9-432f-b3d0-d27e1e0205a0" providerId="ADAL" clId="{10B01126-4D9C-4440-8759-34633AD863C0}" dt="2022-11-25T14:46:24.233" v="707" actId="478"/>
          <ac:picMkLst>
            <pc:docMk/>
            <pc:sldMk cId="1795320822" sldId="377"/>
            <ac:picMk id="3" creationId="{B8FFD47A-CA64-4132-BA54-40B6FC7B23B8}"/>
          </ac:picMkLst>
        </pc:picChg>
        <pc:picChg chg="add mod">
          <ac:chgData name="Rachel Kok" userId="adad1452-82d9-432f-b3d0-d27e1e0205a0" providerId="ADAL" clId="{10B01126-4D9C-4440-8759-34633AD863C0}" dt="2022-11-25T15:21:47.024" v="1814" actId="29295"/>
          <ac:picMkLst>
            <pc:docMk/>
            <pc:sldMk cId="1795320822" sldId="377"/>
            <ac:picMk id="4" creationId="{42F34DF5-6D96-4943-9EE1-EFA1B6CC42BD}"/>
          </ac:picMkLst>
        </pc:picChg>
        <pc:picChg chg="del">
          <ac:chgData name="Rachel Kok" userId="adad1452-82d9-432f-b3d0-d27e1e0205a0" providerId="ADAL" clId="{10B01126-4D9C-4440-8759-34633AD863C0}" dt="2022-11-25T15:21:18.241" v="1778" actId="478"/>
          <ac:picMkLst>
            <pc:docMk/>
            <pc:sldMk cId="1795320822" sldId="377"/>
            <ac:picMk id="5" creationId="{44E140B2-C663-4792-8DFD-F614E02C3496}"/>
          </ac:picMkLst>
        </pc:picChg>
      </pc:sldChg>
      <pc:sldChg chg="del">
        <pc:chgData name="Rachel Kok" userId="adad1452-82d9-432f-b3d0-d27e1e0205a0" providerId="ADAL" clId="{10B01126-4D9C-4440-8759-34633AD863C0}" dt="2022-11-25T14:20:41.462" v="328" actId="47"/>
        <pc:sldMkLst>
          <pc:docMk/>
          <pc:sldMk cId="1519816655" sldId="380"/>
        </pc:sldMkLst>
      </pc:sldChg>
      <pc:sldChg chg="del">
        <pc:chgData name="Rachel Kok" userId="adad1452-82d9-432f-b3d0-d27e1e0205a0" providerId="ADAL" clId="{10B01126-4D9C-4440-8759-34633AD863C0}" dt="2022-11-25T14:48:32.439" v="980" actId="47"/>
        <pc:sldMkLst>
          <pc:docMk/>
          <pc:sldMk cId="2969230463" sldId="381"/>
        </pc:sldMkLst>
      </pc:sldChg>
      <pc:sldChg chg="addSp delSp modSp mod modNotesTx">
        <pc:chgData name="Rachel Kok" userId="adad1452-82d9-432f-b3d0-d27e1e0205a0" providerId="ADAL" clId="{10B01126-4D9C-4440-8759-34633AD863C0}" dt="2022-12-06T15:28:49.060" v="3443" actId="20577"/>
        <pc:sldMkLst>
          <pc:docMk/>
          <pc:sldMk cId="2371014425" sldId="382"/>
        </pc:sldMkLst>
        <pc:spChg chg="mod">
          <ac:chgData name="Rachel Kok" userId="adad1452-82d9-432f-b3d0-d27e1e0205a0" providerId="ADAL" clId="{10B01126-4D9C-4440-8759-34633AD863C0}" dt="2022-12-06T12:03:19.382" v="2169" actId="1076"/>
          <ac:spMkLst>
            <pc:docMk/>
            <pc:sldMk cId="2371014425" sldId="382"/>
            <ac:spMk id="5" creationId="{00000000-0000-0000-0000-000000000000}"/>
          </ac:spMkLst>
        </pc:spChg>
        <pc:spChg chg="mod">
          <ac:chgData name="Rachel Kok" userId="adad1452-82d9-432f-b3d0-d27e1e0205a0" providerId="ADAL" clId="{10B01126-4D9C-4440-8759-34633AD863C0}" dt="2022-11-25T15:16:55.485" v="1605" actId="20577"/>
          <ac:spMkLst>
            <pc:docMk/>
            <pc:sldMk cId="2371014425" sldId="382"/>
            <ac:spMk id="6" creationId="{0A14F381-5982-47E7-86E9-A3011D42DE6E}"/>
          </ac:spMkLst>
        </pc:spChg>
        <pc:spChg chg="mod">
          <ac:chgData name="Rachel Kok" userId="adad1452-82d9-432f-b3d0-d27e1e0205a0" providerId="ADAL" clId="{10B01126-4D9C-4440-8759-34633AD863C0}" dt="2022-12-06T12:03:42.342" v="2175" actId="1076"/>
          <ac:spMkLst>
            <pc:docMk/>
            <pc:sldMk cId="2371014425" sldId="382"/>
            <ac:spMk id="7" creationId="{91EF54CA-A277-4B4B-884E-CA1522092596}"/>
          </ac:spMkLst>
        </pc:spChg>
        <pc:spChg chg="del">
          <ac:chgData name="Rachel Kok" userId="adad1452-82d9-432f-b3d0-d27e1e0205a0" providerId="ADAL" clId="{10B01126-4D9C-4440-8759-34633AD863C0}" dt="2022-11-25T14:33:42.728" v="557" actId="478"/>
          <ac:spMkLst>
            <pc:docMk/>
            <pc:sldMk cId="2371014425" sldId="382"/>
            <ac:spMk id="14" creationId="{446D48CB-F442-49F4-942A-581A79630639}"/>
          </ac:spMkLst>
        </pc:spChg>
        <pc:picChg chg="del">
          <ac:chgData name="Rachel Kok" userId="adad1452-82d9-432f-b3d0-d27e1e0205a0" providerId="ADAL" clId="{10B01126-4D9C-4440-8759-34633AD863C0}" dt="2022-11-25T14:33:41.451" v="556" actId="478"/>
          <ac:picMkLst>
            <pc:docMk/>
            <pc:sldMk cId="2371014425" sldId="382"/>
            <ac:picMk id="9" creationId="{CC55EE90-04EA-444E-82DF-C43925138348}"/>
          </ac:picMkLst>
        </pc:picChg>
        <pc:picChg chg="add mod">
          <ac:chgData name="Rachel Kok" userId="adad1452-82d9-432f-b3d0-d27e1e0205a0" providerId="ADAL" clId="{10B01126-4D9C-4440-8759-34633AD863C0}" dt="2022-11-25T15:13:11.601" v="1375"/>
          <ac:picMkLst>
            <pc:docMk/>
            <pc:sldMk cId="2371014425" sldId="382"/>
            <ac:picMk id="10" creationId="{2B077048-2BA8-459B-A6CE-5E26D22E8B83}"/>
          </ac:picMkLst>
        </pc:picChg>
        <pc:picChg chg="del">
          <ac:chgData name="Rachel Kok" userId="adad1452-82d9-432f-b3d0-d27e1e0205a0" providerId="ADAL" clId="{10B01126-4D9C-4440-8759-34633AD863C0}" dt="2022-11-25T14:33:43.750" v="558" actId="478"/>
          <ac:picMkLst>
            <pc:docMk/>
            <pc:sldMk cId="2371014425" sldId="382"/>
            <ac:picMk id="13" creationId="{3A449FD7-46A5-491B-B74F-0FC7FA54997E}"/>
          </ac:picMkLst>
        </pc:picChg>
      </pc:sldChg>
      <pc:sldChg chg="addSp delSp modSp mod modNotesTx">
        <pc:chgData name="Rachel Kok" userId="adad1452-82d9-432f-b3d0-d27e1e0205a0" providerId="ADAL" clId="{10B01126-4D9C-4440-8759-34633AD863C0}" dt="2022-12-06T14:53:27.417" v="3055" actId="14100"/>
        <pc:sldMkLst>
          <pc:docMk/>
          <pc:sldMk cId="1167333768" sldId="383"/>
        </pc:sldMkLst>
        <pc:spChg chg="mod">
          <ac:chgData name="Rachel Kok" userId="adad1452-82d9-432f-b3d0-d27e1e0205a0" providerId="ADAL" clId="{10B01126-4D9C-4440-8759-34633AD863C0}" dt="2022-12-06T14:45:11.617" v="2670" actId="790"/>
          <ac:spMkLst>
            <pc:docMk/>
            <pc:sldMk cId="1167333768" sldId="383"/>
            <ac:spMk id="7" creationId="{A8FC7C2D-C64B-4C8B-976E-FB4661828C92}"/>
          </ac:spMkLst>
        </pc:spChg>
        <pc:spChg chg="mod">
          <ac:chgData name="Rachel Kok" userId="adad1452-82d9-432f-b3d0-d27e1e0205a0" providerId="ADAL" clId="{10B01126-4D9C-4440-8759-34633AD863C0}" dt="2022-11-25T15:21:03.042" v="1774" actId="790"/>
          <ac:spMkLst>
            <pc:docMk/>
            <pc:sldMk cId="1167333768" sldId="383"/>
            <ac:spMk id="8" creationId="{447B3651-718F-49C2-A8AA-D2BD409D3D55}"/>
          </ac:spMkLst>
        </pc:spChg>
        <pc:spChg chg="mod">
          <ac:chgData name="Rachel Kok" userId="adad1452-82d9-432f-b3d0-d27e1e0205a0" providerId="ADAL" clId="{10B01126-4D9C-4440-8759-34633AD863C0}" dt="2022-12-06T14:53:27.417" v="3055" actId="14100"/>
          <ac:spMkLst>
            <pc:docMk/>
            <pc:sldMk cId="1167333768" sldId="383"/>
            <ac:spMk id="10" creationId="{D5547FFB-D2C4-4B43-A8DB-647EADAECDF6}"/>
          </ac:spMkLst>
        </pc:spChg>
        <pc:spChg chg="add del">
          <ac:chgData name="Rachel Kok" userId="adad1452-82d9-432f-b3d0-d27e1e0205a0" providerId="ADAL" clId="{10B01126-4D9C-4440-8759-34633AD863C0}" dt="2022-11-25T14:38:41.842" v="654" actId="22"/>
          <ac:spMkLst>
            <pc:docMk/>
            <pc:sldMk cId="1167333768" sldId="383"/>
            <ac:spMk id="12" creationId="{5DE0FFE4-8518-46E7-826A-A49E46F8C391}"/>
          </ac:spMkLst>
        </pc:spChg>
        <pc:picChg chg="del">
          <ac:chgData name="Rachel Kok" userId="adad1452-82d9-432f-b3d0-d27e1e0205a0" providerId="ADAL" clId="{10B01126-4D9C-4440-8759-34633AD863C0}" dt="2022-11-25T14:38:10.116" v="645" actId="478"/>
          <ac:picMkLst>
            <pc:docMk/>
            <pc:sldMk cId="1167333768" sldId="383"/>
            <ac:picMk id="5" creationId="{5ED43A70-E5B5-4015-B433-F0ACA6670FF8}"/>
          </ac:picMkLst>
        </pc:picChg>
        <pc:picChg chg="add mod">
          <ac:chgData name="Rachel Kok" userId="adad1452-82d9-432f-b3d0-d27e1e0205a0" providerId="ADAL" clId="{10B01126-4D9C-4440-8759-34633AD863C0}" dt="2022-11-25T15:20:26.504" v="1768" actId="1076"/>
          <ac:picMkLst>
            <pc:docMk/>
            <pc:sldMk cId="1167333768" sldId="383"/>
            <ac:picMk id="9" creationId="{5D09EB0C-A127-48C8-8CCB-EDE076E21B3D}"/>
          </ac:picMkLst>
        </pc:picChg>
      </pc:sldChg>
      <pc:sldChg chg="addSp delSp modSp del mod">
        <pc:chgData name="Rachel Kok" userId="adad1452-82d9-432f-b3d0-d27e1e0205a0" providerId="ADAL" clId="{10B01126-4D9C-4440-8759-34633AD863C0}" dt="2022-12-06T12:46:27.080" v="2385" actId="47"/>
        <pc:sldMkLst>
          <pc:docMk/>
          <pc:sldMk cId="1886788048" sldId="384"/>
        </pc:sldMkLst>
        <pc:spChg chg="mod">
          <ac:chgData name="Rachel Kok" userId="adad1452-82d9-432f-b3d0-d27e1e0205a0" providerId="ADAL" clId="{10B01126-4D9C-4440-8759-34633AD863C0}" dt="2022-11-25T15:21:12.819" v="1777" actId="790"/>
          <ac:spMkLst>
            <pc:docMk/>
            <pc:sldMk cId="1886788048" sldId="384"/>
            <ac:spMk id="7" creationId="{A8FC7C2D-C64B-4C8B-976E-FB4661828C92}"/>
          </ac:spMkLst>
        </pc:spChg>
        <pc:spChg chg="mod">
          <ac:chgData name="Rachel Kok" userId="adad1452-82d9-432f-b3d0-d27e1e0205a0" providerId="ADAL" clId="{10B01126-4D9C-4440-8759-34633AD863C0}" dt="2022-11-25T14:45:22.123" v="689" actId="1076"/>
          <ac:spMkLst>
            <pc:docMk/>
            <pc:sldMk cId="1886788048" sldId="384"/>
            <ac:spMk id="8" creationId="{447B3651-718F-49C2-A8AA-D2BD409D3D55}"/>
          </ac:spMkLst>
        </pc:spChg>
        <pc:picChg chg="add mod">
          <ac:chgData name="Rachel Kok" userId="adad1452-82d9-432f-b3d0-d27e1e0205a0" providerId="ADAL" clId="{10B01126-4D9C-4440-8759-34633AD863C0}" dt="2022-12-06T12:46:22.450" v="2384" actId="1076"/>
          <ac:picMkLst>
            <pc:docMk/>
            <pc:sldMk cId="1886788048" sldId="384"/>
            <ac:picMk id="9" creationId="{73F8D281-905E-4C59-98F2-830CBC29EFC5}"/>
          </ac:picMkLst>
        </pc:picChg>
        <pc:picChg chg="add del">
          <ac:chgData name="Rachel Kok" userId="adad1452-82d9-432f-b3d0-d27e1e0205a0" providerId="ADAL" clId="{10B01126-4D9C-4440-8759-34633AD863C0}" dt="2022-11-25T14:45:16.546" v="684" actId="478"/>
          <ac:picMkLst>
            <pc:docMk/>
            <pc:sldMk cId="1886788048" sldId="384"/>
            <ac:picMk id="15" creationId="{97C79AE4-A2A4-45C1-8A30-3463041A5592}"/>
          </ac:picMkLst>
        </pc:picChg>
      </pc:sldChg>
      <pc:sldChg chg="addSp delSp modSp mod ord addAnim delAnim modAnim modNotesTx">
        <pc:chgData name="Rachel Kok" userId="adad1452-82d9-432f-b3d0-d27e1e0205a0" providerId="ADAL" clId="{10B01126-4D9C-4440-8759-34633AD863C0}" dt="2022-12-06T15:31:37.687" v="3700" actId="790"/>
        <pc:sldMkLst>
          <pc:docMk/>
          <pc:sldMk cId="3671270801" sldId="385"/>
        </pc:sldMkLst>
        <pc:spChg chg="mod">
          <ac:chgData name="Rachel Kok" userId="adad1452-82d9-432f-b3d0-d27e1e0205a0" providerId="ADAL" clId="{10B01126-4D9C-4440-8759-34633AD863C0}" dt="2022-12-06T14:40:41.629" v="2425" actId="20577"/>
          <ac:spMkLst>
            <pc:docMk/>
            <pc:sldMk cId="3671270801" sldId="385"/>
            <ac:spMk id="2" creationId="{00000000-0000-0000-0000-000000000000}"/>
          </ac:spMkLst>
        </pc:spChg>
        <pc:spChg chg="mod">
          <ac:chgData name="Rachel Kok" userId="adad1452-82d9-432f-b3d0-d27e1e0205a0" providerId="ADAL" clId="{10B01126-4D9C-4440-8759-34633AD863C0}" dt="2022-11-25T14:47:07.844" v="755" actId="20577"/>
          <ac:spMkLst>
            <pc:docMk/>
            <pc:sldMk cId="3671270801" sldId="385"/>
            <ac:spMk id="5" creationId="{00000000-0000-0000-0000-000000000000}"/>
          </ac:spMkLst>
        </pc:spChg>
        <pc:spChg chg="mod">
          <ac:chgData name="Rachel Kok" userId="adad1452-82d9-432f-b3d0-d27e1e0205a0" providerId="ADAL" clId="{10B01126-4D9C-4440-8759-34633AD863C0}" dt="2022-12-06T15:01:11.925" v="3078" actId="20577"/>
          <ac:spMkLst>
            <pc:docMk/>
            <pc:sldMk cId="3671270801" sldId="385"/>
            <ac:spMk id="6" creationId="{00000000-0000-0000-0000-000000000000}"/>
          </ac:spMkLst>
        </pc:spChg>
        <pc:spChg chg="del">
          <ac:chgData name="Rachel Kok" userId="adad1452-82d9-432f-b3d0-d27e1e0205a0" providerId="ADAL" clId="{10B01126-4D9C-4440-8759-34633AD863C0}" dt="2022-11-25T14:47:55.514" v="943" actId="478"/>
          <ac:spMkLst>
            <pc:docMk/>
            <pc:sldMk cId="3671270801" sldId="385"/>
            <ac:spMk id="11" creationId="{00000000-0000-0000-0000-000000000000}"/>
          </ac:spMkLst>
        </pc:spChg>
        <pc:spChg chg="add mod">
          <ac:chgData name="Rachel Kok" userId="adad1452-82d9-432f-b3d0-d27e1e0205a0" providerId="ADAL" clId="{10B01126-4D9C-4440-8759-34633AD863C0}" dt="2022-12-06T14:40:22.546" v="2421" actId="1076"/>
          <ac:spMkLst>
            <pc:docMk/>
            <pc:sldMk cId="3671270801" sldId="385"/>
            <ac:spMk id="12" creationId="{D26ABBE7-1AB9-47D8-BFF5-BA7E0EAF4F63}"/>
          </ac:spMkLst>
        </pc:spChg>
        <pc:spChg chg="add mod">
          <ac:chgData name="Rachel Kok" userId="adad1452-82d9-432f-b3d0-d27e1e0205a0" providerId="ADAL" clId="{10B01126-4D9C-4440-8759-34633AD863C0}" dt="2022-12-06T14:40:35.904" v="2424" actId="1076"/>
          <ac:spMkLst>
            <pc:docMk/>
            <pc:sldMk cId="3671270801" sldId="385"/>
            <ac:spMk id="13" creationId="{A4DD7BE0-C3A7-46E7-8730-5FBC8EDF3E10}"/>
          </ac:spMkLst>
        </pc:spChg>
        <pc:spChg chg="mod">
          <ac:chgData name="Rachel Kok" userId="adad1452-82d9-432f-b3d0-d27e1e0205a0" providerId="ADAL" clId="{10B01126-4D9C-4440-8759-34633AD863C0}" dt="2022-12-06T14:54:20.590" v="3058" actId="14100"/>
          <ac:spMkLst>
            <pc:docMk/>
            <pc:sldMk cId="3671270801" sldId="385"/>
            <ac:spMk id="16" creationId="{00000000-0000-0000-0000-000000000000}"/>
          </ac:spMkLst>
        </pc:spChg>
        <pc:spChg chg="add del mod">
          <ac:chgData name="Rachel Kok" userId="adad1452-82d9-432f-b3d0-d27e1e0205a0" providerId="ADAL" clId="{10B01126-4D9C-4440-8759-34633AD863C0}" dt="2022-11-25T14:48:14.113" v="975"/>
          <ac:spMkLst>
            <pc:docMk/>
            <pc:sldMk cId="3671270801" sldId="385"/>
            <ac:spMk id="20" creationId="{552F2F9E-4C71-4C40-A815-346AB55B0E25}"/>
          </ac:spMkLst>
        </pc:spChg>
        <pc:spChg chg="del">
          <ac:chgData name="Rachel Kok" userId="adad1452-82d9-432f-b3d0-d27e1e0205a0" providerId="ADAL" clId="{10B01126-4D9C-4440-8759-34633AD863C0}" dt="2022-11-25T14:48:17.175" v="977" actId="478"/>
          <ac:spMkLst>
            <pc:docMk/>
            <pc:sldMk cId="3671270801" sldId="385"/>
            <ac:spMk id="22" creationId="{FE4A40D4-BACC-4BF0-92DB-F6819392238F}"/>
          </ac:spMkLst>
        </pc:spChg>
        <pc:spChg chg="del">
          <ac:chgData name="Rachel Kok" userId="adad1452-82d9-432f-b3d0-d27e1e0205a0" providerId="ADAL" clId="{10B01126-4D9C-4440-8759-34633AD863C0}" dt="2022-11-25T14:48:16.369" v="976" actId="478"/>
          <ac:spMkLst>
            <pc:docMk/>
            <pc:sldMk cId="3671270801" sldId="385"/>
            <ac:spMk id="23" creationId="{05EE2504-D2E5-4CDC-96AA-6555299A8749}"/>
          </ac:spMkLst>
        </pc:spChg>
        <pc:spChg chg="del">
          <ac:chgData name="Rachel Kok" userId="adad1452-82d9-432f-b3d0-d27e1e0205a0" providerId="ADAL" clId="{10B01126-4D9C-4440-8759-34633AD863C0}" dt="2022-11-25T14:48:05.509" v="968" actId="478"/>
          <ac:spMkLst>
            <pc:docMk/>
            <pc:sldMk cId="3671270801" sldId="385"/>
            <ac:spMk id="26" creationId="{DCEFBDA7-AFBC-4E60-B427-2DCD9335E098}"/>
          </ac:spMkLst>
        </pc:spChg>
        <pc:spChg chg="del">
          <ac:chgData name="Rachel Kok" userId="adad1452-82d9-432f-b3d0-d27e1e0205a0" providerId="ADAL" clId="{10B01126-4D9C-4440-8759-34633AD863C0}" dt="2022-11-25T14:48:04.819" v="967" actId="478"/>
          <ac:spMkLst>
            <pc:docMk/>
            <pc:sldMk cId="3671270801" sldId="385"/>
            <ac:spMk id="27" creationId="{A56288EA-249B-4F83-B17C-8E677124C82D}"/>
          </ac:spMkLst>
        </pc:spChg>
        <pc:spChg chg="del">
          <ac:chgData name="Rachel Kok" userId="adad1452-82d9-432f-b3d0-d27e1e0205a0" providerId="ADAL" clId="{10B01126-4D9C-4440-8759-34633AD863C0}" dt="2022-11-25T14:47:54.098" v="942" actId="478"/>
          <ac:spMkLst>
            <pc:docMk/>
            <pc:sldMk cId="3671270801" sldId="385"/>
            <ac:spMk id="28" creationId="{E58C246C-648E-49D4-B7F7-AD2FF08013B9}"/>
          </ac:spMkLst>
        </pc:spChg>
        <pc:picChg chg="add mod">
          <ac:chgData name="Rachel Kok" userId="adad1452-82d9-432f-b3d0-d27e1e0205a0" providerId="ADAL" clId="{10B01126-4D9C-4440-8759-34633AD863C0}" dt="2022-12-06T14:40:10.807" v="2419" actId="1076"/>
          <ac:picMkLst>
            <pc:docMk/>
            <pc:sldMk cId="3671270801" sldId="385"/>
            <ac:picMk id="4" creationId="{03EF19D5-FF3B-411C-957B-1519EC620869}"/>
          </ac:picMkLst>
        </pc:picChg>
        <pc:picChg chg="del">
          <ac:chgData name="Rachel Kok" userId="adad1452-82d9-432f-b3d0-d27e1e0205a0" providerId="ADAL" clId="{10B01126-4D9C-4440-8759-34633AD863C0}" dt="2022-11-25T14:48:22.954" v="979" actId="478"/>
          <ac:picMkLst>
            <pc:docMk/>
            <pc:sldMk cId="3671270801" sldId="385"/>
            <ac:picMk id="4" creationId="{5E820432-E304-49E4-924A-0B5968D419CC}"/>
          </ac:picMkLst>
        </pc:picChg>
      </pc:sldChg>
      <pc:sldChg chg="del">
        <pc:chgData name="Rachel Kok" userId="adad1452-82d9-432f-b3d0-d27e1e0205a0" providerId="ADAL" clId="{10B01126-4D9C-4440-8759-34633AD863C0}" dt="2022-11-25T14:48:32.439" v="980" actId="47"/>
        <pc:sldMkLst>
          <pc:docMk/>
          <pc:sldMk cId="3244403600" sldId="386"/>
        </pc:sldMkLst>
      </pc:sldChg>
      <pc:sldChg chg="delSp modSp mod">
        <pc:chgData name="Rachel Kok" userId="adad1452-82d9-432f-b3d0-d27e1e0205a0" providerId="ADAL" clId="{10B01126-4D9C-4440-8759-34633AD863C0}" dt="2022-11-25T15:08:42.091" v="1277" actId="478"/>
        <pc:sldMkLst>
          <pc:docMk/>
          <pc:sldMk cId="2137832989" sldId="387"/>
        </pc:sldMkLst>
        <pc:spChg chg="mod">
          <ac:chgData name="Rachel Kok" userId="adad1452-82d9-432f-b3d0-d27e1e0205a0" providerId="ADAL" clId="{10B01126-4D9C-4440-8759-34633AD863C0}" dt="2022-11-25T15:08:40.678" v="1276" actId="20577"/>
          <ac:spMkLst>
            <pc:docMk/>
            <pc:sldMk cId="2137832989" sldId="387"/>
            <ac:spMk id="8" creationId="{447B3651-718F-49C2-A8AA-D2BD409D3D55}"/>
          </ac:spMkLst>
        </pc:spChg>
        <pc:spChg chg="mod">
          <ac:chgData name="Rachel Kok" userId="adad1452-82d9-432f-b3d0-d27e1e0205a0" providerId="ADAL" clId="{10B01126-4D9C-4440-8759-34633AD863C0}" dt="2022-11-25T15:08:37.934" v="1271" actId="20577"/>
          <ac:spMkLst>
            <pc:docMk/>
            <pc:sldMk cId="2137832989" sldId="387"/>
            <ac:spMk id="13" creationId="{B8AE4862-5000-48CE-9D32-AF3AF2D5D52D}"/>
          </ac:spMkLst>
        </pc:spChg>
        <pc:picChg chg="del">
          <ac:chgData name="Rachel Kok" userId="adad1452-82d9-432f-b3d0-d27e1e0205a0" providerId="ADAL" clId="{10B01126-4D9C-4440-8759-34633AD863C0}" dt="2022-11-25T15:08:42.091" v="1277" actId="478"/>
          <ac:picMkLst>
            <pc:docMk/>
            <pc:sldMk cId="2137832989" sldId="387"/>
            <ac:picMk id="5" creationId="{69BF37CA-6316-48ED-B786-3EF09F9710DC}"/>
          </ac:picMkLst>
        </pc:picChg>
      </pc:sldChg>
      <pc:sldChg chg="addSp delSp modSp add mod modNotesTx">
        <pc:chgData name="Rachel Kok" userId="adad1452-82d9-432f-b3d0-d27e1e0205a0" providerId="ADAL" clId="{10B01126-4D9C-4440-8759-34633AD863C0}" dt="2022-12-06T12:38:51.852" v="2253" actId="20577"/>
        <pc:sldMkLst>
          <pc:docMk/>
          <pc:sldMk cId="1813803336" sldId="388"/>
        </pc:sldMkLst>
        <pc:spChg chg="mod">
          <ac:chgData name="Rachel Kok" userId="adad1452-82d9-432f-b3d0-d27e1e0205a0" providerId="ADAL" clId="{10B01126-4D9C-4440-8759-34633AD863C0}" dt="2022-11-25T14:31:07.582" v="532" actId="14100"/>
          <ac:spMkLst>
            <pc:docMk/>
            <pc:sldMk cId="1813803336" sldId="388"/>
            <ac:spMk id="5" creationId="{00000000-0000-0000-0000-000000000000}"/>
          </ac:spMkLst>
        </pc:spChg>
        <pc:spChg chg="mod">
          <ac:chgData name="Rachel Kok" userId="adad1452-82d9-432f-b3d0-d27e1e0205a0" providerId="ADAL" clId="{10B01126-4D9C-4440-8759-34633AD863C0}" dt="2022-12-06T12:38:51.852" v="2253" actId="20577"/>
          <ac:spMkLst>
            <pc:docMk/>
            <pc:sldMk cId="1813803336" sldId="388"/>
            <ac:spMk id="6" creationId="{0A14F381-5982-47E7-86E9-A3011D42DE6E}"/>
          </ac:spMkLst>
        </pc:spChg>
        <pc:spChg chg="mod">
          <ac:chgData name="Rachel Kok" userId="adad1452-82d9-432f-b3d0-d27e1e0205a0" providerId="ADAL" clId="{10B01126-4D9C-4440-8759-34633AD863C0}" dt="2022-11-25T14:31:59.313" v="537" actId="14100"/>
          <ac:spMkLst>
            <pc:docMk/>
            <pc:sldMk cId="1813803336" sldId="388"/>
            <ac:spMk id="7" creationId="{91EF54CA-A277-4B4B-884E-CA1522092596}"/>
          </ac:spMkLst>
        </pc:spChg>
        <pc:picChg chg="add mod modCrop">
          <ac:chgData name="Rachel Kok" userId="adad1452-82d9-432f-b3d0-d27e1e0205a0" providerId="ADAL" clId="{10B01126-4D9C-4440-8759-34633AD863C0}" dt="2022-11-25T14:59:29.962" v="1040" actId="14100"/>
          <ac:picMkLst>
            <pc:docMk/>
            <pc:sldMk cId="1813803336" sldId="388"/>
            <ac:picMk id="3" creationId="{5F4C0D38-6C77-4DCA-94F1-8820141CBE34}"/>
          </ac:picMkLst>
        </pc:picChg>
        <pc:picChg chg="add del mod">
          <ac:chgData name="Rachel Kok" userId="adad1452-82d9-432f-b3d0-d27e1e0205a0" providerId="ADAL" clId="{10B01126-4D9C-4440-8759-34633AD863C0}" dt="2022-11-25T14:58:40.710" v="1027" actId="478"/>
          <ac:picMkLst>
            <pc:docMk/>
            <pc:sldMk cId="1813803336" sldId="388"/>
            <ac:picMk id="8" creationId="{FA073D5C-6D6E-4DF6-8855-9C281682942F}"/>
          </ac:picMkLst>
        </pc:picChg>
        <pc:picChg chg="add del mod">
          <ac:chgData name="Rachel Kok" userId="adad1452-82d9-432f-b3d0-d27e1e0205a0" providerId="ADAL" clId="{10B01126-4D9C-4440-8759-34633AD863C0}" dt="2022-11-25T14:58:39.986" v="1026" actId="478"/>
          <ac:picMkLst>
            <pc:docMk/>
            <pc:sldMk cId="1813803336" sldId="388"/>
            <ac:picMk id="9" creationId="{89465BDC-1B77-4ED3-963C-2CFC1C82A47A}"/>
          </ac:picMkLst>
        </pc:picChg>
      </pc:sldChg>
      <pc:sldChg chg="addSp delSp modSp add mod modNotesTx">
        <pc:chgData name="Rachel Kok" userId="adad1452-82d9-432f-b3d0-d27e1e0205a0" providerId="ADAL" clId="{10B01126-4D9C-4440-8759-34633AD863C0}" dt="2022-12-06T15:29:36.772" v="3566" actId="20577"/>
        <pc:sldMkLst>
          <pc:docMk/>
          <pc:sldMk cId="3338507650" sldId="389"/>
        </pc:sldMkLst>
        <pc:spChg chg="add del">
          <ac:chgData name="Rachel Kok" userId="adad1452-82d9-432f-b3d0-d27e1e0205a0" providerId="ADAL" clId="{10B01126-4D9C-4440-8759-34633AD863C0}" dt="2022-12-06T14:49:33.078" v="2843"/>
          <ac:spMkLst>
            <pc:docMk/>
            <pc:sldMk cId="3338507650" sldId="389"/>
            <ac:spMk id="4" creationId="{5EF53C08-43C1-457A-86D2-30D847E808AA}"/>
          </ac:spMkLst>
        </pc:spChg>
        <pc:spChg chg="mod">
          <ac:chgData name="Rachel Kok" userId="adad1452-82d9-432f-b3d0-d27e1e0205a0" providerId="ADAL" clId="{10B01126-4D9C-4440-8759-34633AD863C0}" dt="2022-11-25T15:17:12.148" v="1617" actId="14100"/>
          <ac:spMkLst>
            <pc:docMk/>
            <pc:sldMk cId="3338507650" sldId="389"/>
            <ac:spMk id="5" creationId="{00000000-0000-0000-0000-000000000000}"/>
          </ac:spMkLst>
        </pc:spChg>
        <pc:spChg chg="mod">
          <ac:chgData name="Rachel Kok" userId="adad1452-82d9-432f-b3d0-d27e1e0205a0" providerId="ADAL" clId="{10B01126-4D9C-4440-8759-34633AD863C0}" dt="2022-12-06T14:52:01.394" v="3054" actId="12"/>
          <ac:spMkLst>
            <pc:docMk/>
            <pc:sldMk cId="3338507650" sldId="389"/>
            <ac:spMk id="6" creationId="{0A14F381-5982-47E7-86E9-A3011D42DE6E}"/>
          </ac:spMkLst>
        </pc:spChg>
        <pc:spChg chg="mod">
          <ac:chgData name="Rachel Kok" userId="adad1452-82d9-432f-b3d0-d27e1e0205a0" providerId="ADAL" clId="{10B01126-4D9C-4440-8759-34633AD863C0}" dt="2022-11-25T15:17:15.988" v="1618" actId="14100"/>
          <ac:spMkLst>
            <pc:docMk/>
            <pc:sldMk cId="3338507650" sldId="389"/>
            <ac:spMk id="7" creationId="{91EF54CA-A277-4B4B-884E-CA1522092596}"/>
          </ac:spMkLst>
        </pc:spChg>
        <pc:spChg chg="add del mod">
          <ac:chgData name="Rachel Kok" userId="adad1452-82d9-432f-b3d0-d27e1e0205a0" providerId="ADAL" clId="{10B01126-4D9C-4440-8759-34633AD863C0}" dt="2022-12-06T14:50:11.132" v="2852"/>
          <ac:spMkLst>
            <pc:docMk/>
            <pc:sldMk cId="3338507650" sldId="389"/>
            <ac:spMk id="9" creationId="{8D7EE0B5-CA7D-498F-8B23-651D012413E3}"/>
          </ac:spMkLst>
        </pc:spChg>
        <pc:spChg chg="add mod">
          <ac:chgData name="Rachel Kok" userId="adad1452-82d9-432f-b3d0-d27e1e0205a0" providerId="ADAL" clId="{10B01126-4D9C-4440-8759-34633AD863C0}" dt="2022-12-06T14:50:45.556" v="2877" actId="1076"/>
          <ac:spMkLst>
            <pc:docMk/>
            <pc:sldMk cId="3338507650" sldId="389"/>
            <ac:spMk id="14" creationId="{C59795B0-575C-4C96-9518-8EAB1A75CD26}"/>
          </ac:spMkLst>
        </pc:spChg>
        <pc:picChg chg="add del mod modCrop">
          <ac:chgData name="Rachel Kok" userId="adad1452-82d9-432f-b3d0-d27e1e0205a0" providerId="ADAL" clId="{10B01126-4D9C-4440-8759-34633AD863C0}" dt="2022-12-06T14:49:06.404" v="2840" actId="478"/>
          <ac:picMkLst>
            <pc:docMk/>
            <pc:sldMk cId="3338507650" sldId="389"/>
            <ac:picMk id="3" creationId="{4A3D6FB6-AD51-40E8-B320-EB5267E94A54}"/>
          </ac:picMkLst>
        </pc:picChg>
        <pc:picChg chg="add del mod">
          <ac:chgData name="Rachel Kok" userId="adad1452-82d9-432f-b3d0-d27e1e0205a0" providerId="ADAL" clId="{10B01126-4D9C-4440-8759-34633AD863C0}" dt="2022-11-25T15:13:10.246" v="1374" actId="21"/>
          <ac:picMkLst>
            <pc:docMk/>
            <pc:sldMk cId="3338507650" sldId="389"/>
            <ac:picMk id="8" creationId="{A13F5BA2-A81E-4983-B2AE-C805B75DCB8B}"/>
          </ac:picMkLst>
        </pc:picChg>
        <pc:picChg chg="add mod">
          <ac:chgData name="Rachel Kok" userId="adad1452-82d9-432f-b3d0-d27e1e0205a0" providerId="ADAL" clId="{10B01126-4D9C-4440-8759-34633AD863C0}" dt="2022-12-06T14:50:50.259" v="2878" actId="1076"/>
          <ac:picMkLst>
            <pc:docMk/>
            <pc:sldMk cId="3338507650" sldId="389"/>
            <ac:picMk id="10" creationId="{95FE45A8-E1BE-4888-83C7-E5C0560A9184}"/>
          </ac:picMkLst>
        </pc:picChg>
      </pc:sldChg>
      <pc:sldChg chg="addSp delSp modSp add mod modNotesTx">
        <pc:chgData name="Rachel Kok" userId="adad1452-82d9-432f-b3d0-d27e1e0205a0" providerId="ADAL" clId="{10B01126-4D9C-4440-8759-34633AD863C0}" dt="2022-12-06T12:04:35.030" v="2176" actId="1076"/>
        <pc:sldMkLst>
          <pc:docMk/>
          <pc:sldMk cId="3142450753" sldId="390"/>
        </pc:sldMkLst>
        <pc:spChg chg="mod">
          <ac:chgData name="Rachel Kok" userId="adad1452-82d9-432f-b3d0-d27e1e0205a0" providerId="ADAL" clId="{10B01126-4D9C-4440-8759-34633AD863C0}" dt="2022-12-06T11:34:25.475" v="2154" actId="1076"/>
          <ac:spMkLst>
            <pc:docMk/>
            <pc:sldMk cId="3142450753" sldId="390"/>
            <ac:spMk id="5" creationId="{00000000-0000-0000-0000-000000000000}"/>
          </ac:spMkLst>
        </pc:spChg>
        <pc:spChg chg="del">
          <ac:chgData name="Rachel Kok" userId="adad1452-82d9-432f-b3d0-d27e1e0205a0" providerId="ADAL" clId="{10B01126-4D9C-4440-8759-34633AD863C0}" dt="2022-11-25T14:36:02.449" v="584" actId="478"/>
          <ac:spMkLst>
            <pc:docMk/>
            <pc:sldMk cId="3142450753" sldId="390"/>
            <ac:spMk id="6" creationId="{0A14F381-5982-47E7-86E9-A3011D42DE6E}"/>
          </ac:spMkLst>
        </pc:spChg>
        <pc:spChg chg="add del mod">
          <ac:chgData name="Rachel Kok" userId="adad1452-82d9-432f-b3d0-d27e1e0205a0" providerId="ADAL" clId="{10B01126-4D9C-4440-8759-34633AD863C0}" dt="2022-12-06T11:24:42.676" v="2099" actId="478"/>
          <ac:spMkLst>
            <pc:docMk/>
            <pc:sldMk cId="3142450753" sldId="390"/>
            <ac:spMk id="6" creationId="{E908A261-FBD4-4888-93D2-DE2002EDF8BB}"/>
          </ac:spMkLst>
        </pc:spChg>
        <pc:spChg chg="mod">
          <ac:chgData name="Rachel Kok" userId="adad1452-82d9-432f-b3d0-d27e1e0205a0" providerId="ADAL" clId="{10B01126-4D9C-4440-8759-34633AD863C0}" dt="2022-12-06T11:34:22.460" v="2153" actId="1076"/>
          <ac:spMkLst>
            <pc:docMk/>
            <pc:sldMk cId="3142450753" sldId="390"/>
            <ac:spMk id="7" creationId="{91EF54CA-A277-4B4B-884E-CA1522092596}"/>
          </ac:spMkLst>
        </pc:spChg>
        <pc:picChg chg="add mod">
          <ac:chgData name="Rachel Kok" userId="adad1452-82d9-432f-b3d0-d27e1e0205a0" providerId="ADAL" clId="{10B01126-4D9C-4440-8759-34633AD863C0}" dt="2022-12-06T11:22:29.062" v="2097" actId="1076"/>
          <ac:picMkLst>
            <pc:docMk/>
            <pc:sldMk cId="3142450753" sldId="390"/>
            <ac:picMk id="3" creationId="{9AA3761B-9BA1-4767-AA79-5F0E6B9B7F38}"/>
          </ac:picMkLst>
        </pc:picChg>
        <pc:picChg chg="add del mod">
          <ac:chgData name="Rachel Kok" userId="adad1452-82d9-432f-b3d0-d27e1e0205a0" providerId="ADAL" clId="{10B01126-4D9C-4440-8759-34633AD863C0}" dt="2022-12-06T11:24:37.900" v="2098" actId="478"/>
          <ac:picMkLst>
            <pc:docMk/>
            <pc:sldMk cId="3142450753" sldId="390"/>
            <ac:picMk id="8" creationId="{2788996E-2EA1-48DA-87C0-05466EC5AEB0}"/>
          </ac:picMkLst>
        </pc:picChg>
        <pc:picChg chg="add del mod">
          <ac:chgData name="Rachel Kok" userId="adad1452-82d9-432f-b3d0-d27e1e0205a0" providerId="ADAL" clId="{10B01126-4D9C-4440-8759-34633AD863C0}" dt="2022-12-06T11:22:16.548" v="2091" actId="478"/>
          <ac:picMkLst>
            <pc:docMk/>
            <pc:sldMk cId="3142450753" sldId="390"/>
            <ac:picMk id="9" creationId="{8C02695A-FF77-420E-9A00-7F758E472175}"/>
          </ac:picMkLst>
        </pc:picChg>
        <pc:picChg chg="add del mod">
          <ac:chgData name="Rachel Kok" userId="adad1452-82d9-432f-b3d0-d27e1e0205a0" providerId="ADAL" clId="{10B01126-4D9C-4440-8759-34633AD863C0}" dt="2022-12-06T11:25:25.376" v="2112" actId="478"/>
          <ac:picMkLst>
            <pc:docMk/>
            <pc:sldMk cId="3142450753" sldId="390"/>
            <ac:picMk id="10" creationId="{02662C6B-9535-4327-8C9F-6170B4A48831}"/>
          </ac:picMkLst>
        </pc:picChg>
        <pc:picChg chg="add del mod">
          <ac:chgData name="Rachel Kok" userId="adad1452-82d9-432f-b3d0-d27e1e0205a0" providerId="ADAL" clId="{10B01126-4D9C-4440-8759-34633AD863C0}" dt="2022-12-06T11:25:24.942" v="2111" actId="478"/>
          <ac:picMkLst>
            <pc:docMk/>
            <pc:sldMk cId="3142450753" sldId="390"/>
            <ac:picMk id="11" creationId="{6AA5F616-2ED1-4558-B2B0-53323FEB81A5}"/>
          </ac:picMkLst>
        </pc:picChg>
        <pc:picChg chg="add del mod">
          <ac:chgData name="Rachel Kok" userId="adad1452-82d9-432f-b3d0-d27e1e0205a0" providerId="ADAL" clId="{10B01126-4D9C-4440-8759-34633AD863C0}" dt="2022-12-06T11:25:21.995" v="2107" actId="478"/>
          <ac:picMkLst>
            <pc:docMk/>
            <pc:sldMk cId="3142450753" sldId="390"/>
            <ac:picMk id="12" creationId="{FBAEE4D7-8513-46B5-8536-DE6D753A8CC0}"/>
          </ac:picMkLst>
        </pc:picChg>
        <pc:picChg chg="add del mod">
          <ac:chgData name="Rachel Kok" userId="adad1452-82d9-432f-b3d0-d27e1e0205a0" providerId="ADAL" clId="{10B01126-4D9C-4440-8759-34633AD863C0}" dt="2022-12-06T11:25:24.353" v="2109" actId="478"/>
          <ac:picMkLst>
            <pc:docMk/>
            <pc:sldMk cId="3142450753" sldId="390"/>
            <ac:picMk id="13" creationId="{8351181C-862B-41A8-AC7B-695950EE7007}"/>
          </ac:picMkLst>
        </pc:picChg>
        <pc:picChg chg="add mod">
          <ac:chgData name="Rachel Kok" userId="adad1452-82d9-432f-b3d0-d27e1e0205a0" providerId="ADAL" clId="{10B01126-4D9C-4440-8759-34633AD863C0}" dt="2022-12-06T11:34:13.496" v="2151" actId="1076"/>
          <ac:picMkLst>
            <pc:docMk/>
            <pc:sldMk cId="3142450753" sldId="390"/>
            <ac:picMk id="15" creationId="{0835D3A1-8B92-448F-B378-E4C66AC04FD2}"/>
          </ac:picMkLst>
        </pc:picChg>
        <pc:picChg chg="add mod">
          <ac:chgData name="Rachel Kok" userId="adad1452-82d9-432f-b3d0-d27e1e0205a0" providerId="ADAL" clId="{10B01126-4D9C-4440-8759-34633AD863C0}" dt="2022-12-06T11:34:05.848" v="2148" actId="1076"/>
          <ac:picMkLst>
            <pc:docMk/>
            <pc:sldMk cId="3142450753" sldId="390"/>
            <ac:picMk id="19" creationId="{2E623471-92CE-4865-9D64-CCDDDB6BEAF7}"/>
          </ac:picMkLst>
        </pc:picChg>
        <pc:picChg chg="add mod">
          <ac:chgData name="Rachel Kok" userId="adad1452-82d9-432f-b3d0-d27e1e0205a0" providerId="ADAL" clId="{10B01126-4D9C-4440-8759-34633AD863C0}" dt="2022-12-06T11:26:48.901" v="2125" actId="1076"/>
          <ac:picMkLst>
            <pc:docMk/>
            <pc:sldMk cId="3142450753" sldId="390"/>
            <ac:picMk id="21" creationId="{554C027F-FF98-4FAE-81C8-FC6DB794B4FA}"/>
          </ac:picMkLst>
        </pc:picChg>
        <pc:picChg chg="add mod">
          <ac:chgData name="Rachel Kok" userId="adad1452-82d9-432f-b3d0-d27e1e0205a0" providerId="ADAL" clId="{10B01126-4D9C-4440-8759-34633AD863C0}" dt="2022-12-06T11:34:10.061" v="2150" actId="1076"/>
          <ac:picMkLst>
            <pc:docMk/>
            <pc:sldMk cId="3142450753" sldId="390"/>
            <ac:picMk id="23" creationId="{6E116A03-DA4A-4A9E-98C9-7327F82D9A04}"/>
          </ac:picMkLst>
        </pc:picChg>
        <pc:picChg chg="add mod">
          <ac:chgData name="Rachel Kok" userId="adad1452-82d9-432f-b3d0-d27e1e0205a0" providerId="ADAL" clId="{10B01126-4D9C-4440-8759-34633AD863C0}" dt="2022-12-06T12:04:35.030" v="2176" actId="1076"/>
          <ac:picMkLst>
            <pc:docMk/>
            <pc:sldMk cId="3142450753" sldId="390"/>
            <ac:picMk id="25" creationId="{2678C8F7-82C7-4D46-99EE-F6CAC2BE5B42}"/>
          </ac:picMkLst>
        </pc:picChg>
      </pc:sldChg>
      <pc:sldChg chg="addSp delSp modSp add del mod modNotesTx">
        <pc:chgData name="Rachel Kok" userId="adad1452-82d9-432f-b3d0-d27e1e0205a0" providerId="ADAL" clId="{10B01126-4D9C-4440-8759-34633AD863C0}" dt="2022-12-06T14:43:47.154" v="2599" actId="47"/>
        <pc:sldMkLst>
          <pc:docMk/>
          <pc:sldMk cId="2296953392" sldId="391"/>
        </pc:sldMkLst>
        <pc:spChg chg="add del mod">
          <ac:chgData name="Rachel Kok" userId="adad1452-82d9-432f-b3d0-d27e1e0205a0" providerId="ADAL" clId="{10B01126-4D9C-4440-8759-34633AD863C0}" dt="2022-11-25T14:39:02.580" v="658" actId="478"/>
          <ac:spMkLst>
            <pc:docMk/>
            <pc:sldMk cId="2296953392" sldId="391"/>
            <ac:spMk id="3" creationId="{D2F9DF14-0979-4295-9EAE-4E7234620B7C}"/>
          </ac:spMkLst>
        </pc:spChg>
        <pc:spChg chg="mod">
          <ac:chgData name="Rachel Kok" userId="adad1452-82d9-432f-b3d0-d27e1e0205a0" providerId="ADAL" clId="{10B01126-4D9C-4440-8759-34633AD863C0}" dt="2022-12-06T12:44:56.510" v="2288" actId="6549"/>
          <ac:spMkLst>
            <pc:docMk/>
            <pc:sldMk cId="2296953392" sldId="391"/>
            <ac:spMk id="7" creationId="{A8FC7C2D-C64B-4C8B-976E-FB4661828C92}"/>
          </ac:spMkLst>
        </pc:spChg>
        <pc:spChg chg="mod">
          <ac:chgData name="Rachel Kok" userId="adad1452-82d9-432f-b3d0-d27e1e0205a0" providerId="ADAL" clId="{10B01126-4D9C-4440-8759-34633AD863C0}" dt="2022-12-06T12:46:59.208" v="2386" actId="14100"/>
          <ac:spMkLst>
            <pc:docMk/>
            <pc:sldMk cId="2296953392" sldId="391"/>
            <ac:spMk id="8" creationId="{447B3651-718F-49C2-A8AA-D2BD409D3D55}"/>
          </ac:spMkLst>
        </pc:spChg>
        <pc:spChg chg="add del">
          <ac:chgData name="Rachel Kok" userId="adad1452-82d9-432f-b3d0-d27e1e0205a0" providerId="ADAL" clId="{10B01126-4D9C-4440-8759-34633AD863C0}" dt="2022-12-06T12:44:58.696" v="2289" actId="478"/>
          <ac:spMkLst>
            <pc:docMk/>
            <pc:sldMk cId="2296953392" sldId="391"/>
            <ac:spMk id="9" creationId="{52806B58-9A39-4BBD-9877-24EAA421B145}"/>
          </ac:spMkLst>
        </pc:spChg>
        <pc:spChg chg="mod">
          <ac:chgData name="Rachel Kok" userId="adad1452-82d9-432f-b3d0-d27e1e0205a0" providerId="ADAL" clId="{10B01126-4D9C-4440-8759-34633AD863C0}" dt="2022-12-06T12:45:42.220" v="2378" actId="1076"/>
          <ac:spMkLst>
            <pc:docMk/>
            <pc:sldMk cId="2296953392" sldId="391"/>
            <ac:spMk id="10" creationId="{D5547FFB-D2C4-4B43-A8DB-647EADAECDF6}"/>
          </ac:spMkLst>
        </pc:spChg>
        <pc:picChg chg="del">
          <ac:chgData name="Rachel Kok" userId="adad1452-82d9-432f-b3d0-d27e1e0205a0" providerId="ADAL" clId="{10B01126-4D9C-4440-8759-34633AD863C0}" dt="2022-11-25T14:38:57.303" v="657" actId="478"/>
          <ac:picMkLst>
            <pc:docMk/>
            <pc:sldMk cId="2296953392" sldId="391"/>
            <ac:picMk id="9" creationId="{5D09EB0C-A127-48C8-8CCB-EDE076E21B3D}"/>
          </ac:picMkLst>
        </pc:picChg>
        <pc:picChg chg="add mod">
          <ac:chgData name="Rachel Kok" userId="adad1452-82d9-432f-b3d0-d27e1e0205a0" providerId="ADAL" clId="{10B01126-4D9C-4440-8759-34633AD863C0}" dt="2022-11-25T14:43:59.864" v="665" actId="1076"/>
          <ac:picMkLst>
            <pc:docMk/>
            <pc:sldMk cId="2296953392" sldId="391"/>
            <ac:picMk id="12" creationId="{3190A236-EE76-4D8C-9E1E-E2630E66D5BD}"/>
          </ac:picMkLst>
        </pc:picChg>
      </pc:sldChg>
      <pc:sldChg chg="addSp delSp modSp add mod">
        <pc:chgData name="Rachel Kok" userId="adad1452-82d9-432f-b3d0-d27e1e0205a0" providerId="ADAL" clId="{10B01126-4D9C-4440-8759-34633AD863C0}" dt="2022-11-25T15:14:47.393" v="1390" actId="1076"/>
        <pc:sldMkLst>
          <pc:docMk/>
          <pc:sldMk cId="2240855299" sldId="392"/>
        </pc:sldMkLst>
        <pc:spChg chg="mod">
          <ac:chgData name="Rachel Kok" userId="adad1452-82d9-432f-b3d0-d27e1e0205a0" providerId="ADAL" clId="{10B01126-4D9C-4440-8759-34633AD863C0}" dt="2022-11-25T14:52:46.721" v="994" actId="1076"/>
          <ac:spMkLst>
            <pc:docMk/>
            <pc:sldMk cId="2240855299" sldId="392"/>
            <ac:spMk id="3" creationId="{00000000-0000-0000-0000-000000000000}"/>
          </ac:spMkLst>
        </pc:spChg>
        <pc:spChg chg="add del mod">
          <ac:chgData name="Rachel Kok" userId="adad1452-82d9-432f-b3d0-d27e1e0205a0" providerId="ADAL" clId="{10B01126-4D9C-4440-8759-34633AD863C0}" dt="2022-11-25T14:52:32.192" v="987" actId="478"/>
          <ac:spMkLst>
            <pc:docMk/>
            <pc:sldMk cId="2240855299" sldId="392"/>
            <ac:spMk id="8" creationId="{D47DBC1E-B356-4EDC-9583-0B2ED43C2B89}"/>
          </ac:spMkLst>
        </pc:spChg>
        <pc:spChg chg="mod">
          <ac:chgData name="Rachel Kok" userId="adad1452-82d9-432f-b3d0-d27e1e0205a0" providerId="ADAL" clId="{10B01126-4D9C-4440-8759-34633AD863C0}" dt="2022-11-25T15:14:47.393" v="1390" actId="1076"/>
          <ac:spMkLst>
            <pc:docMk/>
            <pc:sldMk cId="2240855299" sldId="392"/>
            <ac:spMk id="14" creationId="{75B80687-9414-44E2-9129-1B0F73D6479B}"/>
          </ac:spMkLst>
        </pc:spChg>
        <pc:picChg chg="del">
          <ac:chgData name="Rachel Kok" userId="adad1452-82d9-432f-b3d0-d27e1e0205a0" providerId="ADAL" clId="{10B01126-4D9C-4440-8759-34633AD863C0}" dt="2022-11-25T14:52:01.647" v="983" actId="478"/>
          <ac:picMkLst>
            <pc:docMk/>
            <pc:sldMk cId="2240855299" sldId="392"/>
            <ac:picMk id="5" creationId="{FBE332CF-F8FF-4043-85C9-F2AA71201789}"/>
          </ac:picMkLst>
        </pc:picChg>
        <pc:picChg chg="add mod">
          <ac:chgData name="Rachel Kok" userId="adad1452-82d9-432f-b3d0-d27e1e0205a0" providerId="ADAL" clId="{10B01126-4D9C-4440-8759-34633AD863C0}" dt="2022-11-25T15:14:45.101" v="1389" actId="1076"/>
          <ac:picMkLst>
            <pc:docMk/>
            <pc:sldMk cId="2240855299" sldId="392"/>
            <ac:picMk id="6" creationId="{BB0E64E8-84A1-4837-AB50-AC2F7D35C20D}"/>
          </ac:picMkLst>
        </pc:picChg>
      </pc:sldChg>
      <pc:sldChg chg="add del">
        <pc:chgData name="Rachel Kok" userId="adad1452-82d9-432f-b3d0-d27e1e0205a0" providerId="ADAL" clId="{10B01126-4D9C-4440-8759-34633AD863C0}" dt="2022-11-25T14:48:32.439" v="980" actId="47"/>
        <pc:sldMkLst>
          <pc:docMk/>
          <pc:sldMk cId="4138912335" sldId="392"/>
        </pc:sldMkLst>
      </pc:sldChg>
      <pc:sldChg chg="addSp delSp modSp add mod modAnim">
        <pc:chgData name="Rachel Kok" userId="adad1452-82d9-432f-b3d0-d27e1e0205a0" providerId="ADAL" clId="{10B01126-4D9C-4440-8759-34633AD863C0}" dt="2022-12-06T15:01:04.830" v="3066" actId="22"/>
        <pc:sldMkLst>
          <pc:docMk/>
          <pc:sldMk cId="409303268" sldId="393"/>
        </pc:sldMkLst>
        <pc:spChg chg="mod">
          <ac:chgData name="Rachel Kok" userId="adad1452-82d9-432f-b3d0-d27e1e0205a0" providerId="ADAL" clId="{10B01126-4D9C-4440-8759-34633AD863C0}" dt="2022-11-25T15:22:10.812" v="1828" actId="20577"/>
          <ac:spMkLst>
            <pc:docMk/>
            <pc:sldMk cId="409303268" sldId="393"/>
            <ac:spMk id="5" creationId="{00000000-0000-0000-0000-000000000000}"/>
          </ac:spMkLst>
        </pc:spChg>
        <pc:spChg chg="mod">
          <ac:chgData name="Rachel Kok" userId="adad1452-82d9-432f-b3d0-d27e1e0205a0" providerId="ADAL" clId="{10B01126-4D9C-4440-8759-34633AD863C0}" dt="2022-11-25T15:22:17.767" v="1842" actId="20577"/>
          <ac:spMkLst>
            <pc:docMk/>
            <pc:sldMk cId="409303268" sldId="393"/>
            <ac:spMk id="6" creationId="{00000000-0000-0000-0000-000000000000}"/>
          </ac:spMkLst>
        </pc:spChg>
        <pc:spChg chg="mod">
          <ac:chgData name="Rachel Kok" userId="adad1452-82d9-432f-b3d0-d27e1e0205a0" providerId="ADAL" clId="{10B01126-4D9C-4440-8759-34633AD863C0}" dt="2022-12-06T14:54:16.099" v="3057" actId="14100"/>
          <ac:spMkLst>
            <pc:docMk/>
            <pc:sldMk cId="409303268" sldId="393"/>
            <ac:spMk id="16" creationId="{00000000-0000-0000-0000-000000000000}"/>
          </ac:spMkLst>
        </pc:spChg>
        <pc:spChg chg="add del">
          <ac:chgData name="Rachel Kok" userId="adad1452-82d9-432f-b3d0-d27e1e0205a0" providerId="ADAL" clId="{10B01126-4D9C-4440-8759-34633AD863C0}" dt="2022-12-06T15:01:04.830" v="3066" actId="22"/>
          <ac:spMkLst>
            <pc:docMk/>
            <pc:sldMk cId="409303268" sldId="393"/>
            <ac:spMk id="21" creationId="{EEC88B9B-A03E-4FE9-AB32-0E452EA41BE1}"/>
          </ac:spMkLst>
        </pc:spChg>
        <pc:spChg chg="mod">
          <ac:chgData name="Rachel Kok" userId="adad1452-82d9-432f-b3d0-d27e1e0205a0" providerId="ADAL" clId="{10B01126-4D9C-4440-8759-34633AD863C0}" dt="2022-12-06T14:40:27.410" v="2422" actId="1076"/>
          <ac:spMkLst>
            <pc:docMk/>
            <pc:sldMk cId="409303268" sldId="393"/>
            <ac:spMk id="23" creationId="{05EE2504-D2E5-4CDC-96AA-6555299A8749}"/>
          </ac:spMkLst>
        </pc:spChg>
        <pc:spChg chg="mod">
          <ac:chgData name="Rachel Kok" userId="adad1452-82d9-432f-b3d0-d27e1e0205a0" providerId="ADAL" clId="{10B01126-4D9C-4440-8759-34633AD863C0}" dt="2022-12-06T10:10:57.071" v="1997" actId="1076"/>
          <ac:spMkLst>
            <pc:docMk/>
            <pc:sldMk cId="409303268" sldId="393"/>
            <ac:spMk id="27" creationId="{A56288EA-249B-4F83-B17C-8E677124C82D}"/>
          </ac:spMkLst>
        </pc:spChg>
        <pc:spChg chg="mod">
          <ac:chgData name="Rachel Kok" userId="adad1452-82d9-432f-b3d0-d27e1e0205a0" providerId="ADAL" clId="{10B01126-4D9C-4440-8759-34633AD863C0}" dt="2022-12-06T10:10:51.268" v="1996" actId="1076"/>
          <ac:spMkLst>
            <pc:docMk/>
            <pc:sldMk cId="409303268" sldId="393"/>
            <ac:spMk id="28" creationId="{E58C246C-648E-49D4-B7F7-AD2FF08013B9}"/>
          </ac:spMkLst>
        </pc:spChg>
      </pc:sldChg>
      <pc:sldChg chg="addSp delSp modSp add mod delAnim modNotesTx">
        <pc:chgData name="Rachel Kok" userId="adad1452-82d9-432f-b3d0-d27e1e0205a0" providerId="ADAL" clId="{10B01126-4D9C-4440-8759-34633AD863C0}" dt="2022-12-06T14:45:39.031" v="2744" actId="20577"/>
        <pc:sldMkLst>
          <pc:docMk/>
          <pc:sldMk cId="1182487988" sldId="394"/>
        </pc:sldMkLst>
        <pc:spChg chg="del">
          <ac:chgData name="Rachel Kok" userId="adad1452-82d9-432f-b3d0-d27e1e0205a0" providerId="ADAL" clId="{10B01126-4D9C-4440-8759-34633AD863C0}" dt="2022-12-06T14:24:39.999" v="2397" actId="478"/>
          <ac:spMkLst>
            <pc:docMk/>
            <pc:sldMk cId="1182487988" sldId="394"/>
            <ac:spMk id="5" creationId="{00000000-0000-0000-0000-000000000000}"/>
          </ac:spMkLst>
        </pc:spChg>
        <pc:spChg chg="del">
          <ac:chgData name="Rachel Kok" userId="adad1452-82d9-432f-b3d0-d27e1e0205a0" providerId="ADAL" clId="{10B01126-4D9C-4440-8759-34633AD863C0}" dt="2022-12-06T14:24:38.581" v="2396" actId="478"/>
          <ac:spMkLst>
            <pc:docMk/>
            <pc:sldMk cId="1182487988" sldId="394"/>
            <ac:spMk id="11" creationId="{13FF464B-C3F1-4748-A6B8-BEF1ACEE86D3}"/>
          </ac:spMkLst>
        </pc:spChg>
        <pc:spChg chg="del">
          <ac:chgData name="Rachel Kok" userId="adad1452-82d9-432f-b3d0-d27e1e0205a0" providerId="ADAL" clId="{10B01126-4D9C-4440-8759-34633AD863C0}" dt="2022-12-06T14:24:36.201" v="2395" actId="478"/>
          <ac:spMkLst>
            <pc:docMk/>
            <pc:sldMk cId="1182487988" sldId="394"/>
            <ac:spMk id="12" creationId="{746222FD-D5C1-4E77-B572-A7BC06950705}"/>
          </ac:spMkLst>
        </pc:spChg>
        <pc:spChg chg="del">
          <ac:chgData name="Rachel Kok" userId="adad1452-82d9-432f-b3d0-d27e1e0205a0" providerId="ADAL" clId="{10B01126-4D9C-4440-8759-34633AD863C0}" dt="2022-12-06T14:24:40.698" v="2398" actId="478"/>
          <ac:spMkLst>
            <pc:docMk/>
            <pc:sldMk cId="1182487988" sldId="394"/>
            <ac:spMk id="22" creationId="{00000000-0000-0000-0000-000000000000}"/>
          </ac:spMkLst>
        </pc:spChg>
        <pc:picChg chg="add mod">
          <ac:chgData name="Rachel Kok" userId="adad1452-82d9-432f-b3d0-d27e1e0205a0" providerId="ADAL" clId="{10B01126-4D9C-4440-8759-34633AD863C0}" dt="2022-12-06T14:26:46.236" v="2413" actId="1076"/>
          <ac:picMkLst>
            <pc:docMk/>
            <pc:sldMk cId="1182487988" sldId="394"/>
            <ac:picMk id="3" creationId="{F8AE4E00-8E99-4501-9186-3B650AB0B26B}"/>
          </ac:picMkLst>
        </pc:picChg>
        <pc:picChg chg="add mod">
          <ac:chgData name="Rachel Kok" userId="adad1452-82d9-432f-b3d0-d27e1e0205a0" providerId="ADAL" clId="{10B01126-4D9C-4440-8759-34633AD863C0}" dt="2022-12-06T14:26:37.064" v="2410" actId="1076"/>
          <ac:picMkLst>
            <pc:docMk/>
            <pc:sldMk cId="1182487988" sldId="394"/>
            <ac:picMk id="6" creationId="{22C2DB4C-23D4-48FA-ABC3-7EE1CBECFE9F}"/>
          </ac:picMkLst>
        </pc:picChg>
        <pc:picChg chg="del">
          <ac:chgData name="Rachel Kok" userId="adad1452-82d9-432f-b3d0-d27e1e0205a0" providerId="ADAL" clId="{10B01126-4D9C-4440-8759-34633AD863C0}" dt="2022-12-06T14:24:42.174" v="2399" actId="478"/>
          <ac:picMkLst>
            <pc:docMk/>
            <pc:sldMk cId="1182487988" sldId="394"/>
            <ac:picMk id="9" creationId="{EF19C980-871A-4F5B-9CCC-2F7655A5EB30}"/>
          </ac:picMkLst>
        </pc:picChg>
      </pc:sldChg>
      <pc:sldChg chg="addSp delSp add del mod addAnim delAnim">
        <pc:chgData name="Rachel Kok" userId="adad1452-82d9-432f-b3d0-d27e1e0205a0" providerId="ADAL" clId="{10B01126-4D9C-4440-8759-34633AD863C0}" dt="2022-12-06T15:00:46.162" v="3062" actId="47"/>
        <pc:sldMkLst>
          <pc:docMk/>
          <pc:sldMk cId="901409899" sldId="395"/>
        </pc:sldMkLst>
        <pc:spChg chg="add del">
          <ac:chgData name="Rachel Kok" userId="adad1452-82d9-432f-b3d0-d27e1e0205a0" providerId="ADAL" clId="{10B01126-4D9C-4440-8759-34633AD863C0}" dt="2022-12-06T15:00:43.325" v="3061" actId="478"/>
          <ac:spMkLst>
            <pc:docMk/>
            <pc:sldMk cId="901409899" sldId="395"/>
            <ac:spMk id="28" creationId="{E58C246C-648E-49D4-B7F7-AD2FF08013B9}"/>
          </ac:spMkLst>
        </pc:spChg>
      </pc:sldChg>
      <pc:sldChg chg="new del">
        <pc:chgData name="Rachel Kok" userId="adad1452-82d9-432f-b3d0-d27e1e0205a0" providerId="ADAL" clId="{10B01126-4D9C-4440-8759-34633AD863C0}" dt="2022-12-06T15:06:25.513" v="3091" actId="47"/>
        <pc:sldMkLst>
          <pc:docMk/>
          <pc:sldMk cId="1604791386" sldId="395"/>
        </pc:sldMkLst>
      </pc:sldChg>
      <pc:sldChg chg="add del">
        <pc:chgData name="Rachel Kok" userId="adad1452-82d9-432f-b3d0-d27e1e0205a0" providerId="ADAL" clId="{10B01126-4D9C-4440-8759-34633AD863C0}" dt="2022-12-06T15:00:56.618" v="3064"/>
        <pc:sldMkLst>
          <pc:docMk/>
          <pc:sldMk cId="3972457854" sldId="395"/>
        </pc:sldMkLst>
      </pc:sldChg>
    </pc:docChg>
  </pc:docChgLst>
  <pc:docChgLst>
    <pc:chgData name="Leo van Ast" userId="5cde5fe80c1d067d" providerId="LiveId" clId="{B7BA21DD-659D-4D0A-8C95-7BD0424E9FB6}"/>
    <pc:docChg chg="custSel modSld">
      <pc:chgData name="Leo van Ast" userId="5cde5fe80c1d067d" providerId="LiveId" clId="{B7BA21DD-659D-4D0A-8C95-7BD0424E9FB6}" dt="2023-01-31T17:29:27.164" v="51" actId="14100"/>
      <pc:docMkLst>
        <pc:docMk/>
      </pc:docMkLst>
      <pc:sldChg chg="addSp delSp modSp mod">
        <pc:chgData name="Leo van Ast" userId="5cde5fe80c1d067d" providerId="LiveId" clId="{B7BA21DD-659D-4D0A-8C95-7BD0424E9FB6}" dt="2023-01-31T17:19:18.576" v="4" actId="1076"/>
        <pc:sldMkLst>
          <pc:docMk/>
          <pc:sldMk cId="746863241" sldId="257"/>
        </pc:sldMkLst>
        <pc:picChg chg="add mod">
          <ac:chgData name="Leo van Ast" userId="5cde5fe80c1d067d" providerId="LiveId" clId="{B7BA21DD-659D-4D0A-8C95-7BD0424E9FB6}" dt="2023-01-31T17:19:18.576" v="4" actId="1076"/>
          <ac:picMkLst>
            <pc:docMk/>
            <pc:sldMk cId="746863241" sldId="257"/>
            <ac:picMk id="3" creationId="{79D73CC4-22F2-FD82-B861-68F5DB21DAB4}"/>
          </ac:picMkLst>
        </pc:picChg>
        <pc:picChg chg="del">
          <ac:chgData name="Leo van Ast" userId="5cde5fe80c1d067d" providerId="LiveId" clId="{B7BA21DD-659D-4D0A-8C95-7BD0424E9FB6}" dt="2023-01-31T17:19:11.637" v="0" actId="478"/>
          <ac:picMkLst>
            <pc:docMk/>
            <pc:sldMk cId="746863241" sldId="257"/>
            <ac:picMk id="5" creationId="{4925EF7F-D016-477E-BB89-1BF243B1F4DE}"/>
          </ac:picMkLst>
        </pc:picChg>
      </pc:sldChg>
      <pc:sldChg chg="addSp delSp modSp mod">
        <pc:chgData name="Leo van Ast" userId="5cde5fe80c1d067d" providerId="LiveId" clId="{B7BA21DD-659D-4D0A-8C95-7BD0424E9FB6}" dt="2023-01-31T17:26:06.048" v="38" actId="1076"/>
        <pc:sldMkLst>
          <pc:docMk/>
          <pc:sldMk cId="1559263503" sldId="261"/>
        </pc:sldMkLst>
        <pc:spChg chg="mod">
          <ac:chgData name="Leo van Ast" userId="5cde5fe80c1d067d" providerId="LiveId" clId="{B7BA21DD-659D-4D0A-8C95-7BD0424E9FB6}" dt="2023-01-31T17:25:47.765" v="37" actId="14100"/>
          <ac:spMkLst>
            <pc:docMk/>
            <pc:sldMk cId="1559263503" sldId="261"/>
            <ac:spMk id="5" creationId="{00000000-0000-0000-0000-000000000000}"/>
          </ac:spMkLst>
        </pc:spChg>
        <pc:spChg chg="mod">
          <ac:chgData name="Leo van Ast" userId="5cde5fe80c1d067d" providerId="LiveId" clId="{B7BA21DD-659D-4D0A-8C95-7BD0424E9FB6}" dt="2023-01-31T17:26:06.048" v="38" actId="1076"/>
          <ac:spMkLst>
            <pc:docMk/>
            <pc:sldMk cId="1559263503" sldId="261"/>
            <ac:spMk id="16" creationId="{00000000-0000-0000-0000-000000000000}"/>
          </ac:spMkLst>
        </pc:spChg>
        <pc:picChg chg="add mod">
          <ac:chgData name="Leo van Ast" userId="5cde5fe80c1d067d" providerId="LiveId" clId="{B7BA21DD-659D-4D0A-8C95-7BD0424E9FB6}" dt="2023-01-31T17:20:30.226" v="14" actId="1076"/>
          <ac:picMkLst>
            <pc:docMk/>
            <pc:sldMk cId="1559263503" sldId="261"/>
            <ac:picMk id="4" creationId="{DA7EC3E6-3C43-6C58-FBED-BDF852EC16CD}"/>
          </ac:picMkLst>
        </pc:picChg>
        <pc:picChg chg="del">
          <ac:chgData name="Leo van Ast" userId="5cde5fe80c1d067d" providerId="LiveId" clId="{B7BA21DD-659D-4D0A-8C95-7BD0424E9FB6}" dt="2023-01-31T17:20:21.919" v="10" actId="478"/>
          <ac:picMkLst>
            <pc:docMk/>
            <pc:sldMk cId="1559263503" sldId="261"/>
            <ac:picMk id="9" creationId="{B8F85746-C9A6-4687-B3DA-CE387DF411C8}"/>
          </ac:picMkLst>
        </pc:picChg>
      </pc:sldChg>
      <pc:sldChg chg="modSp mod">
        <pc:chgData name="Leo van Ast" userId="5cde5fe80c1d067d" providerId="LiveId" clId="{B7BA21DD-659D-4D0A-8C95-7BD0424E9FB6}" dt="2023-01-31T17:29:27.164" v="51" actId="14100"/>
        <pc:sldMkLst>
          <pc:docMk/>
          <pc:sldMk cId="2103645346" sldId="363"/>
        </pc:sldMkLst>
        <pc:spChg chg="mod">
          <ac:chgData name="Leo van Ast" userId="5cde5fe80c1d067d" providerId="LiveId" clId="{B7BA21DD-659D-4D0A-8C95-7BD0424E9FB6}" dt="2023-01-31T17:29:18.119" v="50" actId="14100"/>
          <ac:spMkLst>
            <pc:docMk/>
            <pc:sldMk cId="2103645346" sldId="363"/>
            <ac:spMk id="13" creationId="{71AA6BCC-9927-4570-A3A1-1FAC50836399}"/>
          </ac:spMkLst>
        </pc:spChg>
        <pc:spChg chg="mod">
          <ac:chgData name="Leo van Ast" userId="5cde5fe80c1d067d" providerId="LiveId" clId="{B7BA21DD-659D-4D0A-8C95-7BD0424E9FB6}" dt="2023-01-31T17:29:27.164" v="51" actId="14100"/>
          <ac:spMkLst>
            <pc:docMk/>
            <pc:sldMk cId="2103645346" sldId="363"/>
            <ac:spMk id="14" creationId="{0B0993D6-56A2-4144-B6F4-776B2F23AE1C}"/>
          </ac:spMkLst>
        </pc:spChg>
      </pc:sldChg>
      <pc:sldChg chg="addSp delSp modSp mod">
        <pc:chgData name="Leo van Ast" userId="5cde5fe80c1d067d" providerId="LiveId" clId="{B7BA21DD-659D-4D0A-8C95-7BD0424E9FB6}" dt="2023-01-31T17:26:43.135" v="40" actId="1076"/>
        <pc:sldMkLst>
          <pc:docMk/>
          <pc:sldMk cId="4025201422" sldId="367"/>
        </pc:sldMkLst>
        <pc:spChg chg="mod">
          <ac:chgData name="Leo van Ast" userId="5cde5fe80c1d067d" providerId="LiveId" clId="{B7BA21DD-659D-4D0A-8C95-7BD0424E9FB6}" dt="2023-01-31T17:26:39.666" v="39" actId="1076"/>
          <ac:spMkLst>
            <pc:docMk/>
            <pc:sldMk cId="4025201422" sldId="367"/>
            <ac:spMk id="5" creationId="{00000000-0000-0000-0000-000000000000}"/>
          </ac:spMkLst>
        </pc:spChg>
        <pc:spChg chg="mod">
          <ac:chgData name="Leo van Ast" userId="5cde5fe80c1d067d" providerId="LiveId" clId="{B7BA21DD-659D-4D0A-8C95-7BD0424E9FB6}" dt="2023-01-31T17:26:43.135" v="40" actId="1076"/>
          <ac:spMkLst>
            <pc:docMk/>
            <pc:sldMk cId="4025201422" sldId="367"/>
            <ac:spMk id="7" creationId="{91EF54CA-A277-4B4B-884E-CA1522092596}"/>
          </ac:spMkLst>
        </pc:spChg>
        <pc:picChg chg="del">
          <ac:chgData name="Leo van Ast" userId="5cde5fe80c1d067d" providerId="LiveId" clId="{B7BA21DD-659D-4D0A-8C95-7BD0424E9FB6}" dt="2023-01-31T17:21:03.855" v="15" actId="478"/>
          <ac:picMkLst>
            <pc:docMk/>
            <pc:sldMk cId="4025201422" sldId="367"/>
            <ac:picMk id="3" creationId="{355F415C-56CA-4D9D-8DD0-F6C80268DA72}"/>
          </ac:picMkLst>
        </pc:picChg>
        <pc:picChg chg="add mod">
          <ac:chgData name="Leo van Ast" userId="5cde5fe80c1d067d" providerId="LiveId" clId="{B7BA21DD-659D-4D0A-8C95-7BD0424E9FB6}" dt="2023-01-31T17:21:07.953" v="19" actId="1076"/>
          <ac:picMkLst>
            <pc:docMk/>
            <pc:sldMk cId="4025201422" sldId="367"/>
            <ac:picMk id="4" creationId="{8B8B67C9-1A2D-2C91-0950-6FED8FC7671E}"/>
          </ac:picMkLst>
        </pc:picChg>
      </pc:sldChg>
      <pc:sldChg chg="addSp delSp modSp mod">
        <pc:chgData name="Leo van Ast" userId="5cde5fe80c1d067d" providerId="LiveId" clId="{B7BA21DD-659D-4D0A-8C95-7BD0424E9FB6}" dt="2023-01-31T17:28:04.550" v="45" actId="1076"/>
        <pc:sldMkLst>
          <pc:docMk/>
          <pc:sldMk cId="2371014425" sldId="382"/>
        </pc:sldMkLst>
        <pc:spChg chg="mod">
          <ac:chgData name="Leo van Ast" userId="5cde5fe80c1d067d" providerId="LiveId" clId="{B7BA21DD-659D-4D0A-8C95-7BD0424E9FB6}" dt="2023-01-31T17:27:58.820" v="44" actId="14100"/>
          <ac:spMkLst>
            <pc:docMk/>
            <pc:sldMk cId="2371014425" sldId="382"/>
            <ac:spMk id="5" creationId="{00000000-0000-0000-0000-000000000000}"/>
          </ac:spMkLst>
        </pc:spChg>
        <pc:spChg chg="mod">
          <ac:chgData name="Leo van Ast" userId="5cde5fe80c1d067d" providerId="LiveId" clId="{B7BA21DD-659D-4D0A-8C95-7BD0424E9FB6}" dt="2023-01-31T17:28:04.550" v="45" actId="1076"/>
          <ac:spMkLst>
            <pc:docMk/>
            <pc:sldMk cId="2371014425" sldId="382"/>
            <ac:spMk id="7" creationId="{91EF54CA-A277-4B4B-884E-CA1522092596}"/>
          </ac:spMkLst>
        </pc:spChg>
        <pc:picChg chg="add mod">
          <ac:chgData name="Leo van Ast" userId="5cde5fe80c1d067d" providerId="LiveId" clId="{B7BA21DD-659D-4D0A-8C95-7BD0424E9FB6}" dt="2023-01-31T17:22:08.214" v="29" actId="1076"/>
          <ac:picMkLst>
            <pc:docMk/>
            <pc:sldMk cId="2371014425" sldId="382"/>
            <ac:picMk id="3" creationId="{6DC9EBB8-2DB1-8343-47C2-C8E03DAA4B09}"/>
          </ac:picMkLst>
        </pc:picChg>
        <pc:picChg chg="del">
          <ac:chgData name="Leo van Ast" userId="5cde5fe80c1d067d" providerId="LiveId" clId="{B7BA21DD-659D-4D0A-8C95-7BD0424E9FB6}" dt="2023-01-31T17:22:04.215" v="25" actId="478"/>
          <ac:picMkLst>
            <pc:docMk/>
            <pc:sldMk cId="2371014425" sldId="382"/>
            <ac:picMk id="10" creationId="{2B077048-2BA8-459B-A6CE-5E26D22E8B83}"/>
          </ac:picMkLst>
        </pc:picChg>
      </pc:sldChg>
      <pc:sldChg chg="modSp mod">
        <pc:chgData name="Leo van Ast" userId="5cde5fe80c1d067d" providerId="LiveId" clId="{B7BA21DD-659D-4D0A-8C95-7BD0424E9FB6}" dt="2023-01-31T17:24:19.694" v="36" actId="14100"/>
        <pc:sldMkLst>
          <pc:docMk/>
          <pc:sldMk cId="3671270801" sldId="385"/>
        </pc:sldMkLst>
        <pc:spChg chg="mod">
          <ac:chgData name="Leo van Ast" userId="5cde5fe80c1d067d" providerId="LiveId" clId="{B7BA21DD-659D-4D0A-8C95-7BD0424E9FB6}" dt="2023-01-31T17:24:19.694" v="36" actId="14100"/>
          <ac:spMkLst>
            <pc:docMk/>
            <pc:sldMk cId="3671270801" sldId="385"/>
            <ac:spMk id="5" creationId="{00000000-0000-0000-0000-000000000000}"/>
          </ac:spMkLst>
        </pc:spChg>
      </pc:sldChg>
      <pc:sldChg chg="addSp delSp modSp mod">
        <pc:chgData name="Leo van Ast" userId="5cde5fe80c1d067d" providerId="LiveId" clId="{B7BA21DD-659D-4D0A-8C95-7BD0424E9FB6}" dt="2023-01-31T17:27:12.707" v="43" actId="14100"/>
        <pc:sldMkLst>
          <pc:docMk/>
          <pc:sldMk cId="1813803336" sldId="388"/>
        </pc:sldMkLst>
        <pc:spChg chg="mod">
          <ac:chgData name="Leo van Ast" userId="5cde5fe80c1d067d" providerId="LiveId" clId="{B7BA21DD-659D-4D0A-8C95-7BD0424E9FB6}" dt="2023-01-31T17:27:04.047" v="42" actId="1076"/>
          <ac:spMkLst>
            <pc:docMk/>
            <pc:sldMk cId="1813803336" sldId="388"/>
            <ac:spMk id="5" creationId="{00000000-0000-0000-0000-000000000000}"/>
          </ac:spMkLst>
        </pc:spChg>
        <pc:spChg chg="mod">
          <ac:chgData name="Leo van Ast" userId="5cde5fe80c1d067d" providerId="LiveId" clId="{B7BA21DD-659D-4D0A-8C95-7BD0424E9FB6}" dt="2023-01-31T17:27:12.707" v="43" actId="14100"/>
          <ac:spMkLst>
            <pc:docMk/>
            <pc:sldMk cId="1813803336" sldId="388"/>
            <ac:spMk id="7" creationId="{91EF54CA-A277-4B4B-884E-CA1522092596}"/>
          </ac:spMkLst>
        </pc:spChg>
        <pc:picChg chg="del">
          <ac:chgData name="Leo van Ast" userId="5cde5fe80c1d067d" providerId="LiveId" clId="{B7BA21DD-659D-4D0A-8C95-7BD0424E9FB6}" dt="2023-01-31T17:21:33.698" v="20" actId="478"/>
          <ac:picMkLst>
            <pc:docMk/>
            <pc:sldMk cId="1813803336" sldId="388"/>
            <ac:picMk id="3" creationId="{5F4C0D38-6C77-4DCA-94F1-8820141CBE34}"/>
          </ac:picMkLst>
        </pc:picChg>
        <pc:picChg chg="add mod">
          <ac:chgData name="Leo van Ast" userId="5cde5fe80c1d067d" providerId="LiveId" clId="{B7BA21DD-659D-4D0A-8C95-7BD0424E9FB6}" dt="2023-01-31T17:21:38.740" v="24" actId="1076"/>
          <ac:picMkLst>
            <pc:docMk/>
            <pc:sldMk cId="1813803336" sldId="388"/>
            <ac:picMk id="4" creationId="{3E2178C2-9460-9A37-AA4F-25F9F8D401A7}"/>
          </ac:picMkLst>
        </pc:picChg>
      </pc:sldChg>
      <pc:sldChg chg="modSp mod">
        <pc:chgData name="Leo van Ast" userId="5cde5fe80c1d067d" providerId="LiveId" clId="{B7BA21DD-659D-4D0A-8C95-7BD0424E9FB6}" dt="2023-01-31T17:28:24.787" v="46" actId="14100"/>
        <pc:sldMkLst>
          <pc:docMk/>
          <pc:sldMk cId="3338507650" sldId="389"/>
        </pc:sldMkLst>
        <pc:spChg chg="mod">
          <ac:chgData name="Leo van Ast" userId="5cde5fe80c1d067d" providerId="LiveId" clId="{B7BA21DD-659D-4D0A-8C95-7BD0424E9FB6}" dt="2023-01-31T17:28:24.787" v="46" actId="14100"/>
          <ac:spMkLst>
            <pc:docMk/>
            <pc:sldMk cId="3338507650" sldId="389"/>
            <ac:spMk id="5" creationId="{00000000-0000-0000-0000-000000000000}"/>
          </ac:spMkLst>
        </pc:spChg>
      </pc:sldChg>
      <pc:sldChg chg="modSp mod">
        <pc:chgData name="Leo van Ast" userId="5cde5fe80c1d067d" providerId="LiveId" clId="{B7BA21DD-659D-4D0A-8C95-7BD0424E9FB6}" dt="2023-01-31T17:28:53.695" v="48" actId="14100"/>
        <pc:sldMkLst>
          <pc:docMk/>
          <pc:sldMk cId="3142450753" sldId="390"/>
        </pc:sldMkLst>
        <pc:spChg chg="mod">
          <ac:chgData name="Leo van Ast" userId="5cde5fe80c1d067d" providerId="LiveId" clId="{B7BA21DD-659D-4D0A-8C95-7BD0424E9FB6}" dt="2023-01-31T17:28:43.970" v="47" actId="14100"/>
          <ac:spMkLst>
            <pc:docMk/>
            <pc:sldMk cId="3142450753" sldId="390"/>
            <ac:spMk id="5" creationId="{00000000-0000-0000-0000-000000000000}"/>
          </ac:spMkLst>
        </pc:spChg>
        <pc:spChg chg="mod">
          <ac:chgData name="Leo van Ast" userId="5cde5fe80c1d067d" providerId="LiveId" clId="{B7BA21DD-659D-4D0A-8C95-7BD0424E9FB6}" dt="2023-01-31T17:28:53.695" v="48" actId="14100"/>
          <ac:spMkLst>
            <pc:docMk/>
            <pc:sldMk cId="3142450753" sldId="390"/>
            <ac:spMk id="7" creationId="{91EF54CA-A277-4B4B-884E-CA1522092596}"/>
          </ac:spMkLst>
        </pc:spChg>
      </pc:sldChg>
      <pc:sldChg chg="addSp delSp modSp mod">
        <pc:chgData name="Leo van Ast" userId="5cde5fe80c1d067d" providerId="LiveId" clId="{B7BA21DD-659D-4D0A-8C95-7BD0424E9FB6}" dt="2023-01-31T17:24:12.676" v="35" actId="1076"/>
        <pc:sldMkLst>
          <pc:docMk/>
          <pc:sldMk cId="409303268" sldId="393"/>
        </pc:sldMkLst>
        <pc:spChg chg="mod">
          <ac:chgData name="Leo van Ast" userId="5cde5fe80c1d067d" providerId="LiveId" clId="{B7BA21DD-659D-4D0A-8C95-7BD0424E9FB6}" dt="2023-01-31T17:23:50.503" v="30" actId="14100"/>
          <ac:spMkLst>
            <pc:docMk/>
            <pc:sldMk cId="409303268" sldId="393"/>
            <ac:spMk id="5" creationId="{00000000-0000-0000-0000-000000000000}"/>
          </ac:spMkLst>
        </pc:spChg>
        <pc:picChg chg="add mod">
          <ac:chgData name="Leo van Ast" userId="5cde5fe80c1d067d" providerId="LiveId" clId="{B7BA21DD-659D-4D0A-8C95-7BD0424E9FB6}" dt="2023-01-31T17:24:12.676" v="35" actId="1076"/>
          <ac:picMkLst>
            <pc:docMk/>
            <pc:sldMk cId="409303268" sldId="393"/>
            <ac:picMk id="4" creationId="{82327F8D-88C1-8C79-0068-22CADC8C5FB8}"/>
          </ac:picMkLst>
        </pc:picChg>
        <pc:picChg chg="del">
          <ac:chgData name="Leo van Ast" userId="5cde5fe80c1d067d" providerId="LiveId" clId="{B7BA21DD-659D-4D0A-8C95-7BD0424E9FB6}" dt="2023-01-31T17:24:05.641" v="31" actId="478"/>
          <ac:picMkLst>
            <pc:docMk/>
            <pc:sldMk cId="409303268" sldId="393"/>
            <ac:picMk id="9" creationId="{B8F85746-C9A6-4687-B3DA-CE387DF411C8}"/>
          </ac:picMkLst>
        </pc:picChg>
      </pc:sldChg>
      <pc:sldChg chg="addSp delSp modSp mod">
        <pc:chgData name="Leo van Ast" userId="5cde5fe80c1d067d" providerId="LiveId" clId="{B7BA21DD-659D-4D0A-8C95-7BD0424E9FB6}" dt="2023-01-31T17:19:57.217" v="9" actId="1076"/>
        <pc:sldMkLst>
          <pc:docMk/>
          <pc:sldMk cId="1182487988" sldId="394"/>
        </pc:sldMkLst>
        <pc:picChg chg="add mod">
          <ac:chgData name="Leo van Ast" userId="5cde5fe80c1d067d" providerId="LiveId" clId="{B7BA21DD-659D-4D0A-8C95-7BD0424E9FB6}" dt="2023-01-31T17:19:57.217" v="9" actId="1076"/>
          <ac:picMkLst>
            <pc:docMk/>
            <pc:sldMk cId="1182487988" sldId="394"/>
            <ac:picMk id="4" creationId="{44169069-29AD-B7F0-22F3-19460D3DEF46}"/>
          </ac:picMkLst>
        </pc:picChg>
        <pc:picChg chg="del">
          <ac:chgData name="Leo van Ast" userId="5cde5fe80c1d067d" providerId="LiveId" clId="{B7BA21DD-659D-4D0A-8C95-7BD0424E9FB6}" dt="2023-01-31T17:19:52.664" v="5" actId="478"/>
          <ac:picMkLst>
            <pc:docMk/>
            <pc:sldMk cId="1182487988" sldId="394"/>
            <ac:picMk id="6" creationId="{22C2DB4C-23D4-48FA-ABC3-7EE1CBECFE9F}"/>
          </ac:picMkLst>
        </pc:picChg>
      </pc:sldChg>
    </pc:docChg>
  </pc:docChgLst>
  <pc:docChgLst>
    <pc:chgData name="Rachel Kok" userId="adad1452-82d9-432f-b3d0-d27e1e0205a0" providerId="ADAL" clId="{9140D893-40E2-46D5-A959-15779506FC03}"/>
    <pc:docChg chg="delSld modSld sldOrd">
      <pc:chgData name="Rachel Kok" userId="adad1452-82d9-432f-b3d0-d27e1e0205a0" providerId="ADAL" clId="{9140D893-40E2-46D5-A959-15779506FC03}" dt="2022-12-14T12:13:34.082" v="2" actId="47"/>
      <pc:docMkLst>
        <pc:docMk/>
      </pc:docMkLst>
      <pc:sldChg chg="del ord">
        <pc:chgData name="Rachel Kok" userId="adad1452-82d9-432f-b3d0-d27e1e0205a0" providerId="ADAL" clId="{9140D893-40E2-46D5-A959-15779506FC03}" dt="2022-12-14T12:13:34.082" v="2" actId="47"/>
        <pc:sldMkLst>
          <pc:docMk/>
          <pc:sldMk cId="25181987" sldId="325"/>
        </pc:sldMkLst>
      </pc:sldChg>
    </pc:docChg>
  </pc:docChgLst>
  <pc:docChgLst>
    <pc:chgData name="Pim van Zomeren" userId="S::p.vanzomeren@noorderpoort.nl::83efa6bc-519f-4113-832a-678d9ae27ad3" providerId="AD" clId="Web-{57DAEBDF-7DF3-1813-09CC-905C07781DE6}"/>
    <pc:docChg chg="delSld modSld">
      <pc:chgData name="Pim van Zomeren" userId="S::p.vanzomeren@noorderpoort.nl::83efa6bc-519f-4113-832a-678d9ae27ad3" providerId="AD" clId="Web-{57DAEBDF-7DF3-1813-09CC-905C07781DE6}" dt="2022-11-30T13:35:14.822" v="129"/>
      <pc:docMkLst>
        <pc:docMk/>
      </pc:docMkLst>
      <pc:sldChg chg="modNotes">
        <pc:chgData name="Pim van Zomeren" userId="S::p.vanzomeren@noorderpoort.nl::83efa6bc-519f-4113-832a-678d9ae27ad3" providerId="AD" clId="Web-{57DAEBDF-7DF3-1813-09CC-905C07781DE6}" dt="2022-11-30T13:30:23.177" v="1"/>
        <pc:sldMkLst>
          <pc:docMk/>
          <pc:sldMk cId="746863241" sldId="257"/>
        </pc:sldMkLst>
      </pc:sldChg>
      <pc:sldChg chg="modNotes">
        <pc:chgData name="Pim van Zomeren" userId="S::p.vanzomeren@noorderpoort.nl::83efa6bc-519f-4113-832a-678d9ae27ad3" providerId="AD" clId="Web-{57DAEBDF-7DF3-1813-09CC-905C07781DE6}" dt="2022-11-30T13:31:44.714" v="55"/>
        <pc:sldMkLst>
          <pc:docMk/>
          <pc:sldMk cId="1976319864" sldId="360"/>
        </pc:sldMkLst>
      </pc:sldChg>
      <pc:sldChg chg="del modNotes">
        <pc:chgData name="Pim van Zomeren" userId="S::p.vanzomeren@noorderpoort.nl::83efa6bc-519f-4113-832a-678d9ae27ad3" providerId="AD" clId="Web-{57DAEBDF-7DF3-1813-09CC-905C07781DE6}" dt="2022-11-30T13:32:43.405" v="76"/>
        <pc:sldMkLst>
          <pc:docMk/>
          <pc:sldMk cId="2459260670" sldId="373"/>
        </pc:sldMkLst>
      </pc:sldChg>
      <pc:sldChg chg="modNotes">
        <pc:chgData name="Pim van Zomeren" userId="S::p.vanzomeren@noorderpoort.nl::83efa6bc-519f-4113-832a-678d9ae27ad3" providerId="AD" clId="Web-{57DAEBDF-7DF3-1813-09CC-905C07781DE6}" dt="2022-11-30T13:33:38.253" v="79"/>
        <pc:sldMkLst>
          <pc:docMk/>
          <pc:sldMk cId="1167333768" sldId="383"/>
        </pc:sldMkLst>
      </pc:sldChg>
      <pc:sldChg chg="modNotes">
        <pc:chgData name="Pim van Zomeren" userId="S::p.vanzomeren@noorderpoort.nl::83efa6bc-519f-4113-832a-678d9ae27ad3" providerId="AD" clId="Web-{57DAEBDF-7DF3-1813-09CC-905C07781DE6}" dt="2022-11-30T13:33:53.176" v="80"/>
        <pc:sldMkLst>
          <pc:docMk/>
          <pc:sldMk cId="3671270801" sldId="385"/>
        </pc:sldMkLst>
      </pc:sldChg>
      <pc:sldChg chg="del">
        <pc:chgData name="Pim van Zomeren" userId="S::p.vanzomeren@noorderpoort.nl::83efa6bc-519f-4113-832a-678d9ae27ad3" providerId="AD" clId="Web-{57DAEBDF-7DF3-1813-09CC-905C07781DE6}" dt="2022-11-30T13:35:14.822" v="129"/>
        <pc:sldMkLst>
          <pc:docMk/>
          <pc:sldMk cId="2137832989" sldId="387"/>
        </pc:sldMkLst>
      </pc:sldChg>
      <pc:sldChg chg="modNotes">
        <pc:chgData name="Pim van Zomeren" userId="S::p.vanzomeren@noorderpoort.nl::83efa6bc-519f-4113-832a-678d9ae27ad3" providerId="AD" clId="Web-{57DAEBDF-7DF3-1813-09CC-905C07781DE6}" dt="2022-11-30T13:32:34.061" v="75"/>
        <pc:sldMkLst>
          <pc:docMk/>
          <pc:sldMk cId="2240855299" sldId="392"/>
        </pc:sldMkLst>
      </pc:sldChg>
      <pc:sldChg chg="modNotes">
        <pc:chgData name="Pim van Zomeren" userId="S::p.vanzomeren@noorderpoort.nl::83efa6bc-519f-4113-832a-678d9ae27ad3" providerId="AD" clId="Web-{57DAEBDF-7DF3-1813-09CC-905C07781DE6}" dt="2022-11-30T13:35:06.697" v="128"/>
        <pc:sldMkLst>
          <pc:docMk/>
          <pc:sldMk cId="409303268" sldId="393"/>
        </pc:sldMkLst>
      </pc:sldChg>
    </pc:docChg>
  </pc:docChgLst>
  <pc:docChgLst>
    <pc:chgData name="Rachel Kok" userId="adad1452-82d9-432f-b3d0-d27e1e0205a0" providerId="ADAL" clId="{9A4B0136-A614-42F7-850A-18863B922566}"/>
    <pc:docChg chg="undo redo custSel addSld delSld modSld sldOrd">
      <pc:chgData name="Rachel Kok" userId="adad1452-82d9-432f-b3d0-d27e1e0205a0" providerId="ADAL" clId="{9A4B0136-A614-42F7-850A-18863B922566}" dt="2022-11-25T14:13:14.327" v="2259" actId="478"/>
      <pc:docMkLst>
        <pc:docMk/>
      </pc:docMkLst>
      <pc:sldChg chg="delSp modSp mod addAnim delAnim modAnim">
        <pc:chgData name="Rachel Kok" userId="adad1452-82d9-432f-b3d0-d27e1e0205a0" providerId="ADAL" clId="{9A4B0136-A614-42F7-850A-18863B922566}" dt="2022-11-25T14:13:06.146" v="2257" actId="478"/>
        <pc:sldMkLst>
          <pc:docMk/>
          <pc:sldMk cId="1559263503" sldId="261"/>
        </pc:sldMkLst>
        <pc:spChg chg="mod">
          <ac:chgData name="Rachel Kok" userId="adad1452-82d9-432f-b3d0-d27e1e0205a0" providerId="ADAL" clId="{9A4B0136-A614-42F7-850A-18863B922566}" dt="2022-11-25T14:12:48.173" v="2245" actId="20577"/>
          <ac:spMkLst>
            <pc:docMk/>
            <pc:sldMk cId="1559263503" sldId="261"/>
            <ac:spMk id="11" creationId="{00000000-0000-0000-0000-000000000000}"/>
          </ac:spMkLst>
        </pc:spChg>
        <pc:spChg chg="mod">
          <ac:chgData name="Rachel Kok" userId="adad1452-82d9-432f-b3d0-d27e1e0205a0" providerId="ADAL" clId="{9A4B0136-A614-42F7-850A-18863B922566}" dt="2022-11-25T12:32:41.218" v="175" actId="1076"/>
          <ac:spMkLst>
            <pc:docMk/>
            <pc:sldMk cId="1559263503" sldId="261"/>
            <ac:spMk id="16" creationId="{00000000-0000-0000-0000-000000000000}"/>
          </ac:spMkLst>
        </pc:spChg>
        <pc:spChg chg="mod">
          <ac:chgData name="Rachel Kok" userId="adad1452-82d9-432f-b3d0-d27e1e0205a0" providerId="ADAL" clId="{9A4B0136-A614-42F7-850A-18863B922566}" dt="2022-11-25T14:12:55.746" v="2254" actId="20577"/>
          <ac:spMkLst>
            <pc:docMk/>
            <pc:sldMk cId="1559263503" sldId="261"/>
            <ac:spMk id="28" creationId="{E58C246C-648E-49D4-B7F7-AD2FF08013B9}"/>
          </ac:spMkLst>
        </pc:spChg>
        <pc:spChg chg="del mod">
          <ac:chgData name="Rachel Kok" userId="adad1452-82d9-432f-b3d0-d27e1e0205a0" providerId="ADAL" clId="{9A4B0136-A614-42F7-850A-18863B922566}" dt="2022-11-25T14:13:04.704" v="2256" actId="478"/>
          <ac:spMkLst>
            <pc:docMk/>
            <pc:sldMk cId="1559263503" sldId="261"/>
            <ac:spMk id="29" creationId="{26211CBB-20FB-402F-BFE8-B876D2E7DEA3}"/>
          </ac:spMkLst>
        </pc:spChg>
        <pc:spChg chg="del">
          <ac:chgData name="Rachel Kok" userId="adad1452-82d9-432f-b3d0-d27e1e0205a0" providerId="ADAL" clId="{9A4B0136-A614-42F7-850A-18863B922566}" dt="2022-11-25T14:13:06.146" v="2257" actId="478"/>
          <ac:spMkLst>
            <pc:docMk/>
            <pc:sldMk cId="1559263503" sldId="261"/>
            <ac:spMk id="30" creationId="{395A9D8D-C660-481B-AB88-E9C3AECDF273}"/>
          </ac:spMkLst>
        </pc:spChg>
      </pc:sldChg>
      <pc:sldChg chg="modSp mod">
        <pc:chgData name="Rachel Kok" userId="adad1452-82d9-432f-b3d0-d27e1e0205a0" providerId="ADAL" clId="{9A4B0136-A614-42F7-850A-18863B922566}" dt="2022-11-25T14:08:34.859" v="2100" actId="20577"/>
        <pc:sldMkLst>
          <pc:docMk/>
          <pc:sldMk cId="4283815545" sldId="304"/>
        </pc:sldMkLst>
        <pc:spChg chg="mod">
          <ac:chgData name="Rachel Kok" userId="adad1452-82d9-432f-b3d0-d27e1e0205a0" providerId="ADAL" clId="{9A4B0136-A614-42F7-850A-18863B922566}" dt="2022-11-25T14:08:34.859" v="2100" actId="20577"/>
          <ac:spMkLst>
            <pc:docMk/>
            <pc:sldMk cId="4283815545" sldId="304"/>
            <ac:spMk id="12" creationId="{D57BBFE9-46C5-44A4-8AC7-0F4E7624BA8E}"/>
          </ac:spMkLst>
        </pc:spChg>
      </pc:sldChg>
      <pc:sldChg chg="addSp modSp mod">
        <pc:chgData name="Rachel Kok" userId="adad1452-82d9-432f-b3d0-d27e1e0205a0" providerId="ADAL" clId="{9A4B0136-A614-42F7-850A-18863B922566}" dt="2022-11-25T13:12:58.903" v="1456" actId="1076"/>
        <pc:sldMkLst>
          <pc:docMk/>
          <pc:sldMk cId="2103645346" sldId="363"/>
        </pc:sldMkLst>
        <pc:spChg chg="mod">
          <ac:chgData name="Rachel Kok" userId="adad1452-82d9-432f-b3d0-d27e1e0205a0" providerId="ADAL" clId="{9A4B0136-A614-42F7-850A-18863B922566}" dt="2022-11-25T13:05:27.469" v="1441" actId="1076"/>
          <ac:spMkLst>
            <pc:docMk/>
            <pc:sldMk cId="2103645346" sldId="363"/>
            <ac:spMk id="13" creationId="{71AA6BCC-9927-4570-A3A1-1FAC50836399}"/>
          </ac:spMkLst>
        </pc:spChg>
        <pc:spChg chg="mod">
          <ac:chgData name="Rachel Kok" userId="adad1452-82d9-432f-b3d0-d27e1e0205a0" providerId="ADAL" clId="{9A4B0136-A614-42F7-850A-18863B922566}" dt="2022-11-25T13:05:25.698" v="1440" actId="1076"/>
          <ac:spMkLst>
            <pc:docMk/>
            <pc:sldMk cId="2103645346" sldId="363"/>
            <ac:spMk id="14" creationId="{0B0993D6-56A2-4144-B6F4-776B2F23AE1C}"/>
          </ac:spMkLst>
        </pc:spChg>
        <pc:spChg chg="mod">
          <ac:chgData name="Rachel Kok" userId="adad1452-82d9-432f-b3d0-d27e1e0205a0" providerId="ADAL" clId="{9A4B0136-A614-42F7-850A-18863B922566}" dt="2022-11-25T13:12:58.903" v="1456" actId="1076"/>
          <ac:spMkLst>
            <pc:docMk/>
            <pc:sldMk cId="2103645346" sldId="363"/>
            <ac:spMk id="15" creationId="{6F284170-BF3F-477C-9F3D-94FA81413ED0}"/>
          </ac:spMkLst>
        </pc:spChg>
        <pc:picChg chg="add mod modCrop">
          <ac:chgData name="Rachel Kok" userId="adad1452-82d9-432f-b3d0-d27e1e0205a0" providerId="ADAL" clId="{9A4B0136-A614-42F7-850A-18863B922566}" dt="2022-11-25T13:11:47.539" v="1453" actId="1076"/>
          <ac:picMkLst>
            <pc:docMk/>
            <pc:sldMk cId="2103645346" sldId="363"/>
            <ac:picMk id="3" creationId="{BBBE2C74-E3A1-4266-8B9E-01F0C4AC3126}"/>
          </ac:picMkLst>
        </pc:picChg>
      </pc:sldChg>
      <pc:sldChg chg="modSp mod">
        <pc:chgData name="Rachel Kok" userId="adad1452-82d9-432f-b3d0-d27e1e0205a0" providerId="ADAL" clId="{9A4B0136-A614-42F7-850A-18863B922566}" dt="2022-11-25T13:39:31.282" v="1515" actId="14100"/>
        <pc:sldMkLst>
          <pc:docMk/>
          <pc:sldMk cId="4025201422" sldId="367"/>
        </pc:sldMkLst>
        <pc:spChg chg="mod">
          <ac:chgData name="Rachel Kok" userId="adad1452-82d9-432f-b3d0-d27e1e0205a0" providerId="ADAL" clId="{9A4B0136-A614-42F7-850A-18863B922566}" dt="2022-11-25T13:39:28.126" v="1514" actId="1076"/>
          <ac:spMkLst>
            <pc:docMk/>
            <pc:sldMk cId="4025201422" sldId="367"/>
            <ac:spMk id="5" creationId="{00000000-0000-0000-0000-000000000000}"/>
          </ac:spMkLst>
        </pc:spChg>
        <pc:spChg chg="mod">
          <ac:chgData name="Rachel Kok" userId="adad1452-82d9-432f-b3d0-d27e1e0205a0" providerId="ADAL" clId="{9A4B0136-A614-42F7-850A-18863B922566}" dt="2022-11-25T13:39:31.282" v="1515" actId="14100"/>
          <ac:spMkLst>
            <pc:docMk/>
            <pc:sldMk cId="4025201422" sldId="367"/>
            <ac:spMk id="6" creationId="{0A14F381-5982-47E7-86E9-A3011D42DE6E}"/>
          </ac:spMkLst>
        </pc:spChg>
        <pc:spChg chg="mod">
          <ac:chgData name="Rachel Kok" userId="adad1452-82d9-432f-b3d0-d27e1e0205a0" providerId="ADAL" clId="{9A4B0136-A614-42F7-850A-18863B922566}" dt="2022-11-25T13:39:24.391" v="1513" actId="1076"/>
          <ac:spMkLst>
            <pc:docMk/>
            <pc:sldMk cId="4025201422" sldId="367"/>
            <ac:spMk id="7" creationId="{91EF54CA-A277-4B4B-884E-CA1522092596}"/>
          </ac:spMkLst>
        </pc:spChg>
      </pc:sldChg>
      <pc:sldChg chg="modSp del mod ord">
        <pc:chgData name="Rachel Kok" userId="adad1452-82d9-432f-b3d0-d27e1e0205a0" providerId="ADAL" clId="{9A4B0136-A614-42F7-850A-18863B922566}" dt="2022-11-25T13:47:26.713" v="1883" actId="47"/>
        <pc:sldMkLst>
          <pc:docMk/>
          <pc:sldMk cId="1143722474" sldId="370"/>
        </pc:sldMkLst>
        <pc:spChg chg="mod">
          <ac:chgData name="Rachel Kok" userId="adad1452-82d9-432f-b3d0-d27e1e0205a0" providerId="ADAL" clId="{9A4B0136-A614-42F7-850A-18863B922566}" dt="2022-11-25T13:46:16.341" v="1795" actId="1076"/>
          <ac:spMkLst>
            <pc:docMk/>
            <pc:sldMk cId="1143722474" sldId="370"/>
            <ac:spMk id="9" creationId="{6C150D0C-EAB3-4076-8DAF-316826F5D4C8}"/>
          </ac:spMkLst>
        </pc:spChg>
        <pc:spChg chg="mod">
          <ac:chgData name="Rachel Kok" userId="adad1452-82d9-432f-b3d0-d27e1e0205a0" providerId="ADAL" clId="{9A4B0136-A614-42F7-850A-18863B922566}" dt="2022-11-25T12:30:17.467" v="133" actId="20577"/>
          <ac:spMkLst>
            <pc:docMk/>
            <pc:sldMk cId="1143722474" sldId="370"/>
            <ac:spMk id="10" creationId="{E7CE8D28-C6D9-4F29-BA47-E2B34CA4EF79}"/>
          </ac:spMkLst>
        </pc:spChg>
        <pc:spChg chg="mod">
          <ac:chgData name="Rachel Kok" userId="adad1452-82d9-432f-b3d0-d27e1e0205a0" providerId="ADAL" clId="{9A4B0136-A614-42F7-850A-18863B922566}" dt="2022-11-25T12:30:11.996" v="132" actId="20577"/>
          <ac:spMkLst>
            <pc:docMk/>
            <pc:sldMk cId="1143722474" sldId="370"/>
            <ac:spMk id="13" creationId="{F840D6E9-D9DB-484B-885A-41CDD5D58ECB}"/>
          </ac:spMkLst>
        </pc:spChg>
      </pc:sldChg>
      <pc:sldChg chg="addSp delSp modSp mod">
        <pc:chgData name="Rachel Kok" userId="adad1452-82d9-432f-b3d0-d27e1e0205a0" providerId="ADAL" clId="{9A4B0136-A614-42F7-850A-18863B922566}" dt="2022-11-25T13:39:04.447" v="1506" actId="1076"/>
        <pc:sldMkLst>
          <pc:docMk/>
          <pc:sldMk cId="2459260670" sldId="373"/>
        </pc:sldMkLst>
        <pc:spChg chg="mod">
          <ac:chgData name="Rachel Kok" userId="adad1452-82d9-432f-b3d0-d27e1e0205a0" providerId="ADAL" clId="{9A4B0136-A614-42F7-850A-18863B922566}" dt="2022-11-25T13:39:03.239" v="1505" actId="1076"/>
          <ac:spMkLst>
            <pc:docMk/>
            <pc:sldMk cId="2459260670" sldId="373"/>
            <ac:spMk id="3" creationId="{00000000-0000-0000-0000-000000000000}"/>
          </ac:spMkLst>
        </pc:spChg>
        <pc:spChg chg="add del mod">
          <ac:chgData name="Rachel Kok" userId="adad1452-82d9-432f-b3d0-d27e1e0205a0" providerId="ADAL" clId="{9A4B0136-A614-42F7-850A-18863B922566}" dt="2022-11-25T13:38:52.828" v="1502" actId="478"/>
          <ac:spMkLst>
            <pc:docMk/>
            <pc:sldMk cId="2459260670" sldId="373"/>
            <ac:spMk id="8" creationId="{E5083FB2-D8E3-4801-BDB7-A480646B3E6E}"/>
          </ac:spMkLst>
        </pc:spChg>
        <pc:spChg chg="mod">
          <ac:chgData name="Rachel Kok" userId="adad1452-82d9-432f-b3d0-d27e1e0205a0" providerId="ADAL" clId="{9A4B0136-A614-42F7-850A-18863B922566}" dt="2022-11-25T13:38:56.289" v="1503" actId="1076"/>
          <ac:spMkLst>
            <pc:docMk/>
            <pc:sldMk cId="2459260670" sldId="373"/>
            <ac:spMk id="14" creationId="{75B80687-9414-44E2-9129-1B0F73D6479B}"/>
          </ac:spMkLst>
        </pc:spChg>
        <pc:picChg chg="add mod">
          <ac:chgData name="Rachel Kok" userId="adad1452-82d9-432f-b3d0-d27e1e0205a0" providerId="ADAL" clId="{9A4B0136-A614-42F7-850A-18863B922566}" dt="2022-11-25T13:39:04.447" v="1506" actId="1076"/>
          <ac:picMkLst>
            <pc:docMk/>
            <pc:sldMk cId="2459260670" sldId="373"/>
            <ac:picMk id="6" creationId="{EB239544-5774-4AE3-A957-41817BE49EF4}"/>
          </ac:picMkLst>
        </pc:picChg>
      </pc:sldChg>
      <pc:sldChg chg="modSp mod">
        <pc:chgData name="Rachel Kok" userId="adad1452-82d9-432f-b3d0-d27e1e0205a0" providerId="ADAL" clId="{9A4B0136-A614-42F7-850A-18863B922566}" dt="2022-11-25T14:07:36.644" v="2096" actId="20577"/>
        <pc:sldMkLst>
          <pc:docMk/>
          <pc:sldMk cId="1795320822" sldId="377"/>
        </pc:sldMkLst>
        <pc:spChg chg="mod">
          <ac:chgData name="Rachel Kok" userId="adad1452-82d9-432f-b3d0-d27e1e0205a0" providerId="ADAL" clId="{9A4B0136-A614-42F7-850A-18863B922566}" dt="2022-11-25T14:07:36.644" v="2096" actId="20577"/>
          <ac:spMkLst>
            <pc:docMk/>
            <pc:sldMk cId="1795320822" sldId="377"/>
            <ac:spMk id="12" creationId="{16BAFF76-AD33-42E1-9C34-20BF031EB5C9}"/>
          </ac:spMkLst>
        </pc:spChg>
        <pc:spChg chg="mod">
          <ac:chgData name="Rachel Kok" userId="adad1452-82d9-432f-b3d0-d27e1e0205a0" providerId="ADAL" clId="{9A4B0136-A614-42F7-850A-18863B922566}" dt="2022-11-25T14:07:28.909" v="2088" actId="1076"/>
          <ac:spMkLst>
            <pc:docMk/>
            <pc:sldMk cId="1795320822" sldId="377"/>
            <ac:spMk id="13" creationId="{F840D6E9-D9DB-484B-885A-41CDD5D58ECB}"/>
          </ac:spMkLst>
        </pc:spChg>
        <pc:spChg chg="mod">
          <ac:chgData name="Rachel Kok" userId="adad1452-82d9-432f-b3d0-d27e1e0205a0" providerId="ADAL" clId="{9A4B0136-A614-42F7-850A-18863B922566}" dt="2022-11-25T14:07:25.925" v="2087" actId="1076"/>
          <ac:spMkLst>
            <pc:docMk/>
            <pc:sldMk cId="1795320822" sldId="377"/>
            <ac:spMk id="15" creationId="{DF06821E-8768-4327-A044-FD498CEBB027}"/>
          </ac:spMkLst>
        </pc:spChg>
      </pc:sldChg>
      <pc:sldChg chg="del">
        <pc:chgData name="Rachel Kok" userId="adad1452-82d9-432f-b3d0-d27e1e0205a0" providerId="ADAL" clId="{9A4B0136-A614-42F7-850A-18863B922566}" dt="2022-11-25T13:14:13.142" v="1463" actId="47"/>
        <pc:sldMkLst>
          <pc:docMk/>
          <pc:sldMk cId="2328078900" sldId="378"/>
        </pc:sldMkLst>
      </pc:sldChg>
      <pc:sldChg chg="addSp delSp modSp del">
        <pc:chgData name="Rachel Kok" userId="adad1452-82d9-432f-b3d0-d27e1e0205a0" providerId="ADAL" clId="{9A4B0136-A614-42F7-850A-18863B922566}" dt="2022-11-25T12:20:56.504" v="6" actId="47"/>
        <pc:sldMkLst>
          <pc:docMk/>
          <pc:sldMk cId="2670242989" sldId="379"/>
        </pc:sldMkLst>
        <pc:spChg chg="add del mod">
          <ac:chgData name="Rachel Kok" userId="adad1452-82d9-432f-b3d0-d27e1e0205a0" providerId="ADAL" clId="{9A4B0136-A614-42F7-850A-18863B922566}" dt="2022-11-25T12:20:31.546" v="2" actId="478"/>
          <ac:spMkLst>
            <pc:docMk/>
            <pc:sldMk cId="2670242989" sldId="379"/>
            <ac:spMk id="3" creationId="{DE2D9044-23C2-4C6E-97F4-673B3405D69C}"/>
          </ac:spMkLst>
        </pc:spChg>
        <pc:spChg chg="add del">
          <ac:chgData name="Rachel Kok" userId="adad1452-82d9-432f-b3d0-d27e1e0205a0" providerId="ADAL" clId="{9A4B0136-A614-42F7-850A-18863B922566}" dt="2022-11-25T12:20:41.484" v="4"/>
          <ac:spMkLst>
            <pc:docMk/>
            <pc:sldMk cId="2670242989" sldId="379"/>
            <ac:spMk id="4" creationId="{71E18D14-4C93-401D-B2DD-1A60D84DEA2E}"/>
          </ac:spMkLst>
        </pc:spChg>
      </pc:sldChg>
      <pc:sldChg chg="modSp mod">
        <pc:chgData name="Rachel Kok" userId="adad1452-82d9-432f-b3d0-d27e1e0205a0" providerId="ADAL" clId="{9A4B0136-A614-42F7-850A-18863B922566}" dt="2022-11-25T14:09:32.624" v="2139" actId="1076"/>
        <pc:sldMkLst>
          <pc:docMk/>
          <pc:sldMk cId="1519816655" sldId="380"/>
        </pc:sldMkLst>
        <pc:spChg chg="mod">
          <ac:chgData name="Rachel Kok" userId="adad1452-82d9-432f-b3d0-d27e1e0205a0" providerId="ADAL" clId="{9A4B0136-A614-42F7-850A-18863B922566}" dt="2022-11-25T14:09:16.393" v="2133" actId="1076"/>
          <ac:spMkLst>
            <pc:docMk/>
            <pc:sldMk cId="1519816655" sldId="380"/>
            <ac:spMk id="5" creationId="{00000000-0000-0000-0000-000000000000}"/>
          </ac:spMkLst>
        </pc:spChg>
        <pc:spChg chg="mod">
          <ac:chgData name="Rachel Kok" userId="adad1452-82d9-432f-b3d0-d27e1e0205a0" providerId="ADAL" clId="{9A4B0136-A614-42F7-850A-18863B922566}" dt="2022-11-25T14:09:32.624" v="2139" actId="1076"/>
          <ac:spMkLst>
            <pc:docMk/>
            <pc:sldMk cId="1519816655" sldId="380"/>
            <ac:spMk id="22" creationId="{00000000-0000-0000-0000-000000000000}"/>
          </ac:spMkLst>
        </pc:spChg>
        <pc:spChg chg="mod">
          <ac:chgData name="Rachel Kok" userId="adad1452-82d9-432f-b3d0-d27e1e0205a0" providerId="ADAL" clId="{9A4B0136-A614-42F7-850A-18863B922566}" dt="2022-11-25T14:09:28.357" v="2138" actId="1076"/>
          <ac:spMkLst>
            <pc:docMk/>
            <pc:sldMk cId="1519816655" sldId="380"/>
            <ac:spMk id="23" creationId="{00000000-0000-0000-0000-000000000000}"/>
          </ac:spMkLst>
        </pc:spChg>
      </pc:sldChg>
      <pc:sldChg chg="modSp mod">
        <pc:chgData name="Rachel Kok" userId="adad1452-82d9-432f-b3d0-d27e1e0205a0" providerId="ADAL" clId="{9A4B0136-A614-42F7-850A-18863B922566}" dt="2022-11-25T12:31:50.959" v="164" actId="1076"/>
        <pc:sldMkLst>
          <pc:docMk/>
          <pc:sldMk cId="2969230463" sldId="381"/>
        </pc:sldMkLst>
        <pc:spChg chg="mod">
          <ac:chgData name="Rachel Kok" userId="adad1452-82d9-432f-b3d0-d27e1e0205a0" providerId="ADAL" clId="{9A4B0136-A614-42F7-850A-18863B922566}" dt="2022-11-25T12:23:10.155" v="53" actId="20577"/>
          <ac:spMkLst>
            <pc:docMk/>
            <pc:sldMk cId="2969230463" sldId="381"/>
            <ac:spMk id="8" creationId="{447B3651-718F-49C2-A8AA-D2BD409D3D55}"/>
          </ac:spMkLst>
        </pc:spChg>
        <pc:spChg chg="mod">
          <ac:chgData name="Rachel Kok" userId="adad1452-82d9-432f-b3d0-d27e1e0205a0" providerId="ADAL" clId="{9A4B0136-A614-42F7-850A-18863B922566}" dt="2022-11-25T12:31:50.959" v="164" actId="1076"/>
          <ac:spMkLst>
            <pc:docMk/>
            <pc:sldMk cId="2969230463" sldId="381"/>
            <ac:spMk id="10" creationId="{D5547FFB-D2C4-4B43-A8DB-647EADAECDF6}"/>
          </ac:spMkLst>
        </pc:spChg>
      </pc:sldChg>
      <pc:sldChg chg="modSp mod">
        <pc:chgData name="Rachel Kok" userId="adad1452-82d9-432f-b3d0-d27e1e0205a0" providerId="ADAL" clId="{9A4B0136-A614-42F7-850A-18863B922566}" dt="2022-11-25T12:32:19.378" v="169" actId="1076"/>
        <pc:sldMkLst>
          <pc:docMk/>
          <pc:sldMk cId="2371014425" sldId="382"/>
        </pc:sldMkLst>
        <pc:spChg chg="mod">
          <ac:chgData name="Rachel Kok" userId="adad1452-82d9-432f-b3d0-d27e1e0205a0" providerId="ADAL" clId="{9A4B0136-A614-42F7-850A-18863B922566}" dt="2022-11-25T12:32:19.378" v="169" actId="1076"/>
          <ac:spMkLst>
            <pc:docMk/>
            <pc:sldMk cId="2371014425" sldId="382"/>
            <ac:spMk id="7" creationId="{91EF54CA-A277-4B4B-884E-CA1522092596}"/>
          </ac:spMkLst>
        </pc:spChg>
      </pc:sldChg>
      <pc:sldChg chg="modSp mod">
        <pc:chgData name="Rachel Kok" userId="adad1452-82d9-432f-b3d0-d27e1e0205a0" providerId="ADAL" clId="{9A4B0136-A614-42F7-850A-18863B922566}" dt="2022-11-25T12:30:07.863" v="131" actId="14100"/>
        <pc:sldMkLst>
          <pc:docMk/>
          <pc:sldMk cId="1167333768" sldId="383"/>
        </pc:sldMkLst>
        <pc:spChg chg="mod">
          <ac:chgData name="Rachel Kok" userId="adad1452-82d9-432f-b3d0-d27e1e0205a0" providerId="ADAL" clId="{9A4B0136-A614-42F7-850A-18863B922566}" dt="2022-11-25T12:26:29.425" v="127" actId="2710"/>
          <ac:spMkLst>
            <pc:docMk/>
            <pc:sldMk cId="1167333768" sldId="383"/>
            <ac:spMk id="8" creationId="{447B3651-718F-49C2-A8AA-D2BD409D3D55}"/>
          </ac:spMkLst>
        </pc:spChg>
        <pc:spChg chg="mod">
          <ac:chgData name="Rachel Kok" userId="adad1452-82d9-432f-b3d0-d27e1e0205a0" providerId="ADAL" clId="{9A4B0136-A614-42F7-850A-18863B922566}" dt="2022-11-25T12:30:07.863" v="131" actId="14100"/>
          <ac:spMkLst>
            <pc:docMk/>
            <pc:sldMk cId="1167333768" sldId="383"/>
            <ac:spMk id="10" creationId="{D5547FFB-D2C4-4B43-A8DB-647EADAECDF6}"/>
          </ac:spMkLst>
        </pc:spChg>
      </pc:sldChg>
      <pc:sldChg chg="addSp delSp modSp mod ord">
        <pc:chgData name="Rachel Kok" userId="adad1452-82d9-432f-b3d0-d27e1e0205a0" providerId="ADAL" clId="{9A4B0136-A614-42F7-850A-18863B922566}" dt="2022-11-25T13:13:31.312" v="1458"/>
        <pc:sldMkLst>
          <pc:docMk/>
          <pc:sldMk cId="1886788048" sldId="384"/>
        </pc:sldMkLst>
        <pc:spChg chg="mod">
          <ac:chgData name="Rachel Kok" userId="adad1452-82d9-432f-b3d0-d27e1e0205a0" providerId="ADAL" clId="{9A4B0136-A614-42F7-850A-18863B922566}" dt="2022-11-25T12:52:00.822" v="1219" actId="14100"/>
          <ac:spMkLst>
            <pc:docMk/>
            <pc:sldMk cId="1886788048" sldId="384"/>
            <ac:spMk id="7" creationId="{A8FC7C2D-C64B-4C8B-976E-FB4661828C92}"/>
          </ac:spMkLst>
        </pc:spChg>
        <pc:spChg chg="mod">
          <ac:chgData name="Rachel Kok" userId="adad1452-82d9-432f-b3d0-d27e1e0205a0" providerId="ADAL" clId="{9A4B0136-A614-42F7-850A-18863B922566}" dt="2022-11-25T12:51:49.120" v="1217" actId="14100"/>
          <ac:spMkLst>
            <pc:docMk/>
            <pc:sldMk cId="1886788048" sldId="384"/>
            <ac:spMk id="8" creationId="{447B3651-718F-49C2-A8AA-D2BD409D3D55}"/>
          </ac:spMkLst>
        </pc:spChg>
        <pc:spChg chg="mod">
          <ac:chgData name="Rachel Kok" userId="adad1452-82d9-432f-b3d0-d27e1e0205a0" providerId="ADAL" clId="{9A4B0136-A614-42F7-850A-18863B922566}" dt="2022-11-25T12:51:55.856" v="1218" actId="14100"/>
          <ac:spMkLst>
            <pc:docMk/>
            <pc:sldMk cId="1886788048" sldId="384"/>
            <ac:spMk id="10" creationId="{D5547FFB-D2C4-4B43-A8DB-647EADAECDF6}"/>
          </ac:spMkLst>
        </pc:spChg>
        <pc:picChg chg="del mod modCrop">
          <ac:chgData name="Rachel Kok" userId="adad1452-82d9-432f-b3d0-d27e1e0205a0" providerId="ADAL" clId="{9A4B0136-A614-42F7-850A-18863B922566}" dt="2022-11-25T12:56:55.153" v="1238" actId="478"/>
          <ac:picMkLst>
            <pc:docMk/>
            <pc:sldMk cId="1886788048" sldId="384"/>
            <ac:picMk id="3" creationId="{3DEFEA93-ED07-4280-8766-AFD69136E2A1}"/>
          </ac:picMkLst>
        </pc:picChg>
        <pc:picChg chg="add del mod">
          <ac:chgData name="Rachel Kok" userId="adad1452-82d9-432f-b3d0-d27e1e0205a0" providerId="ADAL" clId="{9A4B0136-A614-42F7-850A-18863B922566}" dt="2022-11-25T12:52:41.472" v="1223" actId="21"/>
          <ac:picMkLst>
            <pc:docMk/>
            <pc:sldMk cId="1886788048" sldId="384"/>
            <ac:picMk id="9" creationId="{744916B0-6733-4D3F-907B-DB49629A2BE1}"/>
          </ac:picMkLst>
        </pc:picChg>
        <pc:picChg chg="add del mod">
          <ac:chgData name="Rachel Kok" userId="adad1452-82d9-432f-b3d0-d27e1e0205a0" providerId="ADAL" clId="{9A4B0136-A614-42F7-850A-18863B922566}" dt="2022-11-25T12:55:09.452" v="1236" actId="478"/>
          <ac:picMkLst>
            <pc:docMk/>
            <pc:sldMk cId="1886788048" sldId="384"/>
            <ac:picMk id="13" creationId="{F5118B49-6B92-4FE0-B308-ECF500462133}"/>
          </ac:picMkLst>
        </pc:picChg>
        <pc:picChg chg="add mod modCrop">
          <ac:chgData name="Rachel Kok" userId="adad1452-82d9-432f-b3d0-d27e1e0205a0" providerId="ADAL" clId="{9A4B0136-A614-42F7-850A-18863B922566}" dt="2022-11-25T12:57:09.499" v="1243" actId="1076"/>
          <ac:picMkLst>
            <pc:docMk/>
            <pc:sldMk cId="1886788048" sldId="384"/>
            <ac:picMk id="15" creationId="{97C79AE4-A2A4-45C1-8A30-3463041A5592}"/>
          </ac:picMkLst>
        </pc:picChg>
      </pc:sldChg>
      <pc:sldChg chg="addSp delSp modSp add mod delAnim modAnim">
        <pc:chgData name="Rachel Kok" userId="adad1452-82d9-432f-b3d0-d27e1e0205a0" providerId="ADAL" clId="{9A4B0136-A614-42F7-850A-18863B922566}" dt="2022-11-25T14:13:14.327" v="2259" actId="478"/>
        <pc:sldMkLst>
          <pc:docMk/>
          <pc:sldMk cId="3671270801" sldId="385"/>
        </pc:sldMkLst>
        <pc:spChg chg="add del">
          <ac:chgData name="Rachel Kok" userId="adad1452-82d9-432f-b3d0-d27e1e0205a0" providerId="ADAL" clId="{9A4B0136-A614-42F7-850A-18863B922566}" dt="2022-11-25T12:21:50.130" v="46"/>
          <ac:spMkLst>
            <pc:docMk/>
            <pc:sldMk cId="3671270801" sldId="385"/>
            <ac:spMk id="3" creationId="{084C298B-1887-4054-89ED-DC1487E73FEC}"/>
          </ac:spMkLst>
        </pc:spChg>
        <pc:spChg chg="mod">
          <ac:chgData name="Rachel Kok" userId="adad1452-82d9-432f-b3d0-d27e1e0205a0" providerId="ADAL" clId="{9A4B0136-A614-42F7-850A-18863B922566}" dt="2022-11-25T14:11:43.550" v="2142" actId="20577"/>
          <ac:spMkLst>
            <pc:docMk/>
            <pc:sldMk cId="3671270801" sldId="385"/>
            <ac:spMk id="6" creationId="{00000000-0000-0000-0000-000000000000}"/>
          </ac:spMkLst>
        </pc:spChg>
        <pc:spChg chg="add del">
          <ac:chgData name="Rachel Kok" userId="adad1452-82d9-432f-b3d0-d27e1e0205a0" providerId="ADAL" clId="{9A4B0136-A614-42F7-850A-18863B922566}" dt="2022-11-25T12:22:03.376" v="48"/>
          <ac:spMkLst>
            <pc:docMk/>
            <pc:sldMk cId="3671270801" sldId="385"/>
            <ac:spMk id="7" creationId="{661C2B6E-85B9-4F82-BC76-5049A330E527}"/>
          </ac:spMkLst>
        </pc:spChg>
        <pc:spChg chg="mod">
          <ac:chgData name="Rachel Kok" userId="adad1452-82d9-432f-b3d0-d27e1e0205a0" providerId="ADAL" clId="{9A4B0136-A614-42F7-850A-18863B922566}" dt="2022-11-25T14:12:08.634" v="2205" actId="20577"/>
          <ac:spMkLst>
            <pc:docMk/>
            <pc:sldMk cId="3671270801" sldId="385"/>
            <ac:spMk id="11" creationId="{00000000-0000-0000-0000-000000000000}"/>
          </ac:spMkLst>
        </pc:spChg>
        <pc:spChg chg="mod">
          <ac:chgData name="Rachel Kok" userId="adad1452-82d9-432f-b3d0-d27e1e0205a0" providerId="ADAL" clId="{9A4B0136-A614-42F7-850A-18863B922566}" dt="2022-11-25T14:12:28.579" v="2235" actId="20577"/>
          <ac:spMkLst>
            <pc:docMk/>
            <pc:sldMk cId="3671270801" sldId="385"/>
            <ac:spMk id="28" creationId="{E58C246C-648E-49D4-B7F7-AD2FF08013B9}"/>
          </ac:spMkLst>
        </pc:spChg>
        <pc:spChg chg="del mod">
          <ac:chgData name="Rachel Kok" userId="adad1452-82d9-432f-b3d0-d27e1e0205a0" providerId="ADAL" clId="{9A4B0136-A614-42F7-850A-18863B922566}" dt="2022-11-25T14:13:12.898" v="2258" actId="478"/>
          <ac:spMkLst>
            <pc:docMk/>
            <pc:sldMk cId="3671270801" sldId="385"/>
            <ac:spMk id="29" creationId="{26211CBB-20FB-402F-BFE8-B876D2E7DEA3}"/>
          </ac:spMkLst>
        </pc:spChg>
        <pc:spChg chg="del">
          <ac:chgData name="Rachel Kok" userId="adad1452-82d9-432f-b3d0-d27e1e0205a0" providerId="ADAL" clId="{9A4B0136-A614-42F7-850A-18863B922566}" dt="2022-11-25T14:13:14.327" v="2259" actId="478"/>
          <ac:spMkLst>
            <pc:docMk/>
            <pc:sldMk cId="3671270801" sldId="385"/>
            <ac:spMk id="30" creationId="{395A9D8D-C660-481B-AB88-E9C3AECDF273}"/>
          </ac:spMkLst>
        </pc:spChg>
      </pc:sldChg>
      <pc:sldChg chg="addSp delSp modSp add mod modAnim">
        <pc:chgData name="Rachel Kok" userId="adad1452-82d9-432f-b3d0-d27e1e0205a0" providerId="ADAL" clId="{9A4B0136-A614-42F7-850A-18863B922566}" dt="2022-11-25T13:13:49.806" v="1462" actId="1076"/>
        <pc:sldMkLst>
          <pc:docMk/>
          <pc:sldMk cId="3244403600" sldId="386"/>
        </pc:sldMkLst>
        <pc:spChg chg="mod">
          <ac:chgData name="Rachel Kok" userId="adad1452-82d9-432f-b3d0-d27e1e0205a0" providerId="ADAL" clId="{9A4B0136-A614-42F7-850A-18863B922566}" dt="2022-11-25T13:13:49.806" v="1462" actId="1076"/>
          <ac:spMkLst>
            <pc:docMk/>
            <pc:sldMk cId="3244403600" sldId="386"/>
            <ac:spMk id="7" creationId="{A8FC7C2D-C64B-4C8B-976E-FB4661828C92}"/>
          </ac:spMkLst>
        </pc:spChg>
        <pc:spChg chg="mod">
          <ac:chgData name="Rachel Kok" userId="adad1452-82d9-432f-b3d0-d27e1e0205a0" providerId="ADAL" clId="{9A4B0136-A614-42F7-850A-18863B922566}" dt="2022-11-25T13:13:37.771" v="1459" actId="1076"/>
          <ac:spMkLst>
            <pc:docMk/>
            <pc:sldMk cId="3244403600" sldId="386"/>
            <ac:spMk id="8" creationId="{447B3651-718F-49C2-A8AA-D2BD409D3D55}"/>
          </ac:spMkLst>
        </pc:spChg>
        <pc:spChg chg="add mod">
          <ac:chgData name="Rachel Kok" userId="adad1452-82d9-432f-b3d0-d27e1e0205a0" providerId="ADAL" clId="{9A4B0136-A614-42F7-850A-18863B922566}" dt="2022-11-25T12:59:22.725" v="1281" actId="1076"/>
          <ac:spMkLst>
            <pc:docMk/>
            <pc:sldMk cId="3244403600" sldId="386"/>
            <ac:spMk id="9" creationId="{614E8621-82C3-4B67-8A99-1791553A90B2}"/>
          </ac:spMkLst>
        </pc:spChg>
        <pc:spChg chg="mod">
          <ac:chgData name="Rachel Kok" userId="adad1452-82d9-432f-b3d0-d27e1e0205a0" providerId="ADAL" clId="{9A4B0136-A614-42F7-850A-18863B922566}" dt="2022-11-25T13:13:45.590" v="1461" actId="1076"/>
          <ac:spMkLst>
            <pc:docMk/>
            <pc:sldMk cId="3244403600" sldId="386"/>
            <ac:spMk id="10" creationId="{D5547FFB-D2C4-4B43-A8DB-647EADAECDF6}"/>
          </ac:spMkLst>
        </pc:spChg>
        <pc:spChg chg="add mod">
          <ac:chgData name="Rachel Kok" userId="adad1452-82d9-432f-b3d0-d27e1e0205a0" providerId="ADAL" clId="{9A4B0136-A614-42F7-850A-18863B922566}" dt="2022-11-25T12:59:17.572" v="1280" actId="1076"/>
          <ac:spMkLst>
            <pc:docMk/>
            <pc:sldMk cId="3244403600" sldId="386"/>
            <ac:spMk id="12" creationId="{1C3CFFAC-012F-4543-AE64-C5903D1FFA9F}"/>
          </ac:spMkLst>
        </pc:spChg>
        <pc:spChg chg="add mod">
          <ac:chgData name="Rachel Kok" userId="adad1452-82d9-432f-b3d0-d27e1e0205a0" providerId="ADAL" clId="{9A4B0136-A614-42F7-850A-18863B922566}" dt="2022-11-25T12:59:13.603" v="1279" actId="1076"/>
          <ac:spMkLst>
            <pc:docMk/>
            <pc:sldMk cId="3244403600" sldId="386"/>
            <ac:spMk id="13" creationId="{A586C732-88F9-42F7-8F09-639E7F46A39B}"/>
          </ac:spMkLst>
        </pc:spChg>
        <pc:picChg chg="del">
          <ac:chgData name="Rachel Kok" userId="adad1452-82d9-432f-b3d0-d27e1e0205a0" providerId="ADAL" clId="{9A4B0136-A614-42F7-850A-18863B922566}" dt="2022-11-25T12:44:58.874" v="477" actId="478"/>
          <ac:picMkLst>
            <pc:docMk/>
            <pc:sldMk cId="3244403600" sldId="386"/>
            <ac:picMk id="5" creationId="{5ED43A70-E5B5-4015-B433-F0ACA6670FF8}"/>
          </ac:picMkLst>
        </pc:picChg>
        <pc:picChg chg="add mod modCrop">
          <ac:chgData name="Rachel Kok" userId="adad1452-82d9-432f-b3d0-d27e1e0205a0" providerId="ADAL" clId="{9A4B0136-A614-42F7-850A-18863B922566}" dt="2022-11-25T12:58:48.385" v="1274"/>
          <ac:picMkLst>
            <pc:docMk/>
            <pc:sldMk cId="3244403600" sldId="386"/>
            <ac:picMk id="14" creationId="{E35A0013-B9F6-4908-B406-FD8B9E3DAA19}"/>
          </ac:picMkLst>
        </pc:picChg>
      </pc:sldChg>
      <pc:sldChg chg="addSp delSp modSp add mod delAnim">
        <pc:chgData name="Rachel Kok" userId="adad1452-82d9-432f-b3d0-d27e1e0205a0" providerId="ADAL" clId="{9A4B0136-A614-42F7-850A-18863B922566}" dt="2022-11-25T14:07:13.378" v="2086" actId="14100"/>
        <pc:sldMkLst>
          <pc:docMk/>
          <pc:sldMk cId="2137832989" sldId="387"/>
        </pc:sldMkLst>
        <pc:spChg chg="add del">
          <ac:chgData name="Rachel Kok" userId="adad1452-82d9-432f-b3d0-d27e1e0205a0" providerId="ADAL" clId="{9A4B0136-A614-42F7-850A-18863B922566}" dt="2022-11-25T13:45:00.860" v="1780"/>
          <ac:spMkLst>
            <pc:docMk/>
            <pc:sldMk cId="2137832989" sldId="387"/>
            <ac:spMk id="2" creationId="{EFCE930A-2525-4960-A83E-559CE378E5DC}"/>
          </ac:spMkLst>
        </pc:spChg>
        <pc:spChg chg="add del mod">
          <ac:chgData name="Rachel Kok" userId="adad1452-82d9-432f-b3d0-d27e1e0205a0" providerId="ADAL" clId="{9A4B0136-A614-42F7-850A-18863B922566}" dt="2022-11-25T13:45:52.778" v="1784" actId="478"/>
          <ac:spMkLst>
            <pc:docMk/>
            <pc:sldMk cId="2137832989" sldId="387"/>
            <ac:spMk id="3" creationId="{EEBA36EC-1604-413B-9359-831BAF5B419F}"/>
          </ac:spMkLst>
        </pc:spChg>
        <pc:spChg chg="del mod">
          <ac:chgData name="Rachel Kok" userId="adad1452-82d9-432f-b3d0-d27e1e0205a0" providerId="ADAL" clId="{9A4B0136-A614-42F7-850A-18863B922566}" dt="2022-11-25T13:46:55.513" v="1842" actId="478"/>
          <ac:spMkLst>
            <pc:docMk/>
            <pc:sldMk cId="2137832989" sldId="387"/>
            <ac:spMk id="7" creationId="{A8FC7C2D-C64B-4C8B-976E-FB4661828C92}"/>
          </ac:spMkLst>
        </pc:spChg>
        <pc:spChg chg="mod">
          <ac:chgData name="Rachel Kok" userId="adad1452-82d9-432f-b3d0-d27e1e0205a0" providerId="ADAL" clId="{9A4B0136-A614-42F7-850A-18863B922566}" dt="2022-11-25T14:07:13.378" v="2086" actId="14100"/>
          <ac:spMkLst>
            <pc:docMk/>
            <pc:sldMk cId="2137832989" sldId="387"/>
            <ac:spMk id="8" creationId="{447B3651-718F-49C2-A8AA-D2BD409D3D55}"/>
          </ac:spMkLst>
        </pc:spChg>
        <pc:spChg chg="del mod">
          <ac:chgData name="Rachel Kok" userId="adad1452-82d9-432f-b3d0-d27e1e0205a0" providerId="ADAL" clId="{9A4B0136-A614-42F7-850A-18863B922566}" dt="2022-11-25T13:46:56.268" v="1843" actId="478"/>
          <ac:spMkLst>
            <pc:docMk/>
            <pc:sldMk cId="2137832989" sldId="387"/>
            <ac:spMk id="10" creationId="{D5547FFB-D2C4-4B43-A8DB-647EADAECDF6}"/>
          </ac:spMkLst>
        </pc:spChg>
        <pc:spChg chg="add mod">
          <ac:chgData name="Rachel Kok" userId="adad1452-82d9-432f-b3d0-d27e1e0205a0" providerId="ADAL" clId="{9A4B0136-A614-42F7-850A-18863B922566}" dt="2022-11-25T14:01:50.074" v="1888" actId="14100"/>
          <ac:spMkLst>
            <pc:docMk/>
            <pc:sldMk cId="2137832989" sldId="387"/>
            <ac:spMk id="13" creationId="{B8AE4862-5000-48CE-9D32-AF3AF2D5D52D}"/>
          </ac:spMkLst>
        </pc:spChg>
        <pc:picChg chg="add mod">
          <ac:chgData name="Rachel Kok" userId="adad1452-82d9-432f-b3d0-d27e1e0205a0" providerId="ADAL" clId="{9A4B0136-A614-42F7-850A-18863B922566}" dt="2022-11-25T13:46:47.375" v="1839" actId="1076"/>
          <ac:picMkLst>
            <pc:docMk/>
            <pc:sldMk cId="2137832989" sldId="387"/>
            <ac:picMk id="5" creationId="{69BF37CA-6316-48ED-B786-3EF09F9710DC}"/>
          </ac:picMkLst>
        </pc:picChg>
        <pc:picChg chg="del">
          <ac:chgData name="Rachel Kok" userId="adad1452-82d9-432f-b3d0-d27e1e0205a0" providerId="ADAL" clId="{9A4B0136-A614-42F7-850A-18863B922566}" dt="2022-11-25T13:44:06.508" v="1778" actId="478"/>
          <ac:picMkLst>
            <pc:docMk/>
            <pc:sldMk cId="2137832989" sldId="387"/>
            <ac:picMk id="12" creationId="{BD11E3FC-AD87-47D1-912D-CFE35DD5298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E3FDC67-C5F2-4BB2-A974-670171CC16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4C469F6-E2FB-4426-872A-46D7834C71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E4CA18-5F62-4283-9C69-C54DABA0B326}" type="datetimeFigureOut">
              <a:rPr lang="nl-NL" smtClean="0"/>
              <a:t>31-1-2023</a:t>
            </a:fld>
            <a:endParaRPr lang="nl-NL"/>
          </a:p>
        </p:txBody>
      </p:sp>
      <p:sp>
        <p:nvSpPr>
          <p:cNvPr id="4" name="Tijdelijke aanduiding voor voettekst 3">
            <a:extLst>
              <a:ext uri="{FF2B5EF4-FFF2-40B4-BE49-F238E27FC236}">
                <a16:creationId xmlns:a16="http://schemas.microsoft.com/office/drawing/2014/main" id="{F9ED01A9-5AE7-4ECA-970B-B2101A6B2E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2FA14E7-39DF-40E8-856E-72B508BA75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2F8F35-D1E7-46DB-9966-10274598BF69}" type="slidenum">
              <a:rPr lang="nl-NL" smtClean="0"/>
              <a:t>‹nr.›</a:t>
            </a:fld>
            <a:endParaRPr lang="nl-NL"/>
          </a:p>
        </p:txBody>
      </p:sp>
    </p:spTree>
    <p:extLst>
      <p:ext uri="{BB962C8B-B14F-4D97-AF65-F5344CB8AC3E}">
        <p14:creationId xmlns:p14="http://schemas.microsoft.com/office/powerpoint/2010/main" val="20236698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C89DC-E22E-6B4D-BBCB-AE79445049A9}"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43F-E41D-B944-AB69-251B7D9709D4}" type="slidenum">
              <a:rPr lang="en-US" smtClean="0"/>
              <a:t>‹nr.›</a:t>
            </a:fld>
            <a:endParaRPr lang="en-US"/>
          </a:p>
        </p:txBody>
      </p:sp>
    </p:spTree>
    <p:extLst>
      <p:ext uri="{BB962C8B-B14F-4D97-AF65-F5344CB8AC3E}">
        <p14:creationId xmlns:p14="http://schemas.microsoft.com/office/powerpoint/2010/main" val="5927173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ab.nos.nl/projects/telefoonverslaving/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upport.google.com/android/answer/9346420?hl=n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Dit is les </a:t>
            </a:r>
            <a:r>
              <a:rPr lang="nl-NL" dirty="0"/>
              <a:t>8</a:t>
            </a:r>
            <a:r>
              <a:rPr lang="nl-NL" noProof="0" dirty="0"/>
              <a:t> van de lessenserie Digitaal Burgerschap.</a:t>
            </a:r>
            <a:r>
              <a:rPr lang="nl-NL" dirty="0"/>
              <a:t> </a:t>
            </a:r>
            <a:endParaRPr lang="nl-NL" noProof="0" dirty="0"/>
          </a:p>
          <a:p>
            <a:endParaRPr lang="nl-NL" noProof="0" dirty="0"/>
          </a:p>
          <a:p>
            <a:pPr>
              <a:defRPr/>
            </a:pPr>
            <a:r>
              <a:rPr lang="nl-NL" noProof="0" dirty="0"/>
              <a:t>Bestudeer iedere slide en controleer of de lesstof passend is voor jouw les. De meeste slides bevatten instructies of extra informatie, te vinden </a:t>
            </a:r>
            <a:r>
              <a:rPr lang="nl-NL" dirty="0"/>
              <a:t>in </a:t>
            </a:r>
            <a:r>
              <a:rPr lang="nl-NL" noProof="0" dirty="0"/>
              <a:t>de notities. Wanneer je </a:t>
            </a:r>
            <a:r>
              <a:rPr lang="nl-NL" dirty="0"/>
              <a:t>de</a:t>
            </a:r>
            <a:r>
              <a:rPr lang="nl-NL" noProof="0" dirty="0"/>
              <a:t> PowerPoint presenteert, is het mogelijk om de notities te lezen per slide. Presenteer als diavoorstelling, klik met rechtermuisknop op de presentatie en klik op ‘weergave voor presentator’. Je ziet dan de </a:t>
            </a:r>
            <a:r>
              <a:rPr lang="nl-NL" dirty="0"/>
              <a:t>slides + notities</a:t>
            </a:r>
            <a:r>
              <a:rPr lang="nl-NL" noProof="0" dirty="0"/>
              <a:t> op je eigen </a:t>
            </a:r>
            <a:r>
              <a:rPr lang="nl-NL" dirty="0"/>
              <a:t>scherm</a:t>
            </a:r>
            <a:r>
              <a:rPr lang="nl-NL" noProof="0" dirty="0"/>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Deze les valt onder de Creative </a:t>
            </a:r>
            <a:r>
              <a:rPr lang="nl-NL" noProof="0" dirty="0" err="1"/>
              <a:t>Commons</a:t>
            </a:r>
            <a:r>
              <a:rPr lang="nl-NL" noProof="0" dirty="0"/>
              <a:t> regelgeving. De les mag worden gedeeld en aangepast voor non-commerciële doeleinden (zie laatste slide).</a:t>
            </a:r>
          </a:p>
          <a:p>
            <a:endParaRPr lang="nl-NL" dirty="0"/>
          </a:p>
          <a:p>
            <a:endParaRPr lang="nl-NL" dirty="0"/>
          </a:p>
          <a:p>
            <a:endParaRPr lang="nl-NL" dirty="0"/>
          </a:p>
        </p:txBody>
      </p:sp>
    </p:spTree>
    <p:extLst>
      <p:ext uri="{BB962C8B-B14F-4D97-AF65-F5344CB8AC3E}">
        <p14:creationId xmlns:p14="http://schemas.microsoft.com/office/powerpoint/2010/main" val="358099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afbeelding leidt naar een Forms die je kunt dupliceren naar je eigen account. Zo kun je zelf de antwoorden inzien. Voeg je eigen link en/of QR-code toe aan de slide zodat de studenten makkelijk toegang krijgen tot de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Bekijk samen met de studenten of de studenten dit doen of niet. Antwoorden met ‘ja’ of ‘nee’. Je kan dit ook verwerken in een </a:t>
            </a:r>
            <a:r>
              <a:rPr lang="nl-NL" dirty="0" err="1"/>
              <a:t>mentimeter</a:t>
            </a:r>
            <a:r>
              <a:rPr lang="nl-NL" dirty="0"/>
              <a:t>, </a:t>
            </a:r>
            <a:r>
              <a:rPr lang="nl-NL" dirty="0" err="1"/>
              <a:t>nearpod</a:t>
            </a:r>
            <a:r>
              <a:rPr lang="nl-NL" dirty="0"/>
              <a:t> of andere vorm van digitale ondersteuning. </a:t>
            </a:r>
          </a:p>
          <a:p>
            <a:endParaRPr lang="nl-NL" dirty="0"/>
          </a:p>
        </p:txBody>
      </p:sp>
    </p:spTree>
    <p:extLst>
      <p:ext uri="{BB962C8B-B14F-4D97-AF65-F5344CB8AC3E}">
        <p14:creationId xmlns:p14="http://schemas.microsoft.com/office/powerpoint/2010/main" val="2477751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We kijken er niet van op als je jezelf herkent in alle zes. We herkennen onszelf er namelijk ook in. Maar dat heeft gevolgen: op hoe je brein presteert, op je lichaam en op je relaties.</a:t>
            </a:r>
          </a:p>
          <a:p>
            <a:endParaRPr lang="nl-NL" sz="1200" b="0" i="0" kern="1200" dirty="0">
              <a:solidFill>
                <a:schemeClr val="tx1"/>
              </a:solidFill>
              <a:effectLst/>
              <a:latin typeface="+mn-lt"/>
              <a:ea typeface="+mn-ea"/>
              <a:cs typeface="+mn-cs"/>
            </a:endParaRPr>
          </a:p>
          <a:p>
            <a:r>
              <a:rPr lang="nl-NL" dirty="0">
                <a:hlinkClick r:id="rId3"/>
              </a:rPr>
              <a:t>https://lab.nos.nl/projects/telefoonverslaving/index.html</a:t>
            </a:r>
            <a:r>
              <a:rPr lang="nl-NL" dirty="0"/>
              <a:t> </a:t>
            </a:r>
            <a:endParaRPr lang="nl-NL" dirty="0">
              <a:cs typeface="Calibri"/>
            </a:endParaRPr>
          </a:p>
        </p:txBody>
      </p:sp>
    </p:spTree>
    <p:extLst>
      <p:ext uri="{BB962C8B-B14F-4D97-AF65-F5344CB8AC3E}">
        <p14:creationId xmlns:p14="http://schemas.microsoft.com/office/powerpoint/2010/main" val="394874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is A: </a:t>
            </a:r>
            <a:r>
              <a:rPr lang="nl-NL" sz="1200" b="0" i="0" kern="1200" dirty="0">
                <a:solidFill>
                  <a:schemeClr val="tx1"/>
                </a:solidFill>
                <a:effectLst/>
                <a:latin typeface="+mn-lt"/>
                <a:ea typeface="+mn-ea"/>
                <a:cs typeface="+mn-cs"/>
              </a:rPr>
              <a:t>Juist, hoe </a:t>
            </a:r>
            <a:r>
              <a:rPr lang="nl-NL" sz="1200" b="0" i="0" kern="1200" dirty="0" err="1">
                <a:solidFill>
                  <a:schemeClr val="tx1"/>
                </a:solidFill>
                <a:effectLst/>
                <a:latin typeface="+mn-lt"/>
                <a:ea typeface="+mn-ea"/>
                <a:cs typeface="+mn-cs"/>
              </a:rPr>
              <a:t>aanweziger</a:t>
            </a:r>
            <a:r>
              <a:rPr lang="nl-NL" sz="1200" b="0" i="0" kern="1200" dirty="0">
                <a:solidFill>
                  <a:schemeClr val="tx1"/>
                </a:solidFill>
                <a:effectLst/>
                <a:latin typeface="+mn-lt"/>
                <a:ea typeface="+mn-ea"/>
                <a:cs typeface="+mn-cs"/>
              </a:rPr>
              <a:t> de telefoon, hoe slechter de score. De groep met hun telefoons in zicht, scoorde het slechtst.</a:t>
            </a:r>
            <a:endParaRPr lang="nl-NL" dirty="0"/>
          </a:p>
        </p:txBody>
      </p:sp>
    </p:spTree>
    <p:extLst>
      <p:ext uri="{BB962C8B-B14F-4D97-AF65-F5344CB8AC3E}">
        <p14:creationId xmlns:p14="http://schemas.microsoft.com/office/powerpoint/2010/main" val="274986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Tegenwoordig hebben veel smartphones de optie 'digitaal welzijn'. Hier kunnen timers op apps gezet worden of een avondklok ingesteld worden.</a:t>
            </a:r>
          </a:p>
          <a:p>
            <a:endParaRPr lang="nl-NL" dirty="0"/>
          </a:p>
          <a:p>
            <a:r>
              <a:rPr lang="nl-NL" dirty="0">
                <a:hlinkClick r:id="rId3"/>
              </a:rPr>
              <a:t>https://support.google.com/android/answer/9346420?hl=nl</a:t>
            </a:r>
            <a:r>
              <a:rPr lang="nl-NL" dirty="0"/>
              <a:t> </a:t>
            </a:r>
            <a:endParaRPr lang="nl-NL" dirty="0">
              <a:cs typeface="Calibri"/>
            </a:endParaRPr>
          </a:p>
          <a:p>
            <a:pPr fontAlgn="base"/>
            <a:endParaRPr lang="nl-NL" sz="1200" b="0" i="0" kern="1200" dirty="0">
              <a:solidFill>
                <a:schemeClr val="tx1"/>
              </a:solidFill>
              <a:effectLst/>
              <a:latin typeface="+mn-lt"/>
              <a:cs typeface="Calibri"/>
            </a:endParaRPr>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13</a:t>
            </a:fld>
            <a:endParaRPr lang="nl-NL"/>
          </a:p>
        </p:txBody>
      </p:sp>
    </p:spTree>
    <p:extLst>
      <p:ext uri="{BB962C8B-B14F-4D97-AF65-F5344CB8AC3E}">
        <p14:creationId xmlns:p14="http://schemas.microsoft.com/office/powerpoint/2010/main" val="83200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Laat de </a:t>
            </a:r>
            <a:r>
              <a:rPr lang="en-GB" noProof="0" dirty="0" err="1"/>
              <a:t>studenten</a:t>
            </a:r>
            <a:r>
              <a:rPr lang="en-GB" noProof="0" dirty="0"/>
              <a:t> </a:t>
            </a:r>
            <a:r>
              <a:rPr lang="en-GB" noProof="0" dirty="0" err="1"/>
              <a:t>werken</a:t>
            </a:r>
            <a:r>
              <a:rPr lang="en-GB" noProof="0" dirty="0"/>
              <a:t> </a:t>
            </a:r>
            <a:r>
              <a:rPr lang="en-GB" noProof="0" dirty="0" err="1"/>
              <a:t>aan</a:t>
            </a:r>
            <a:r>
              <a:rPr lang="en-GB" noProof="0" dirty="0"/>
              <a:t> </a:t>
            </a:r>
            <a:r>
              <a:rPr lang="en-GB" noProof="0" dirty="0" err="1"/>
              <a:t>hun</a:t>
            </a:r>
            <a:r>
              <a:rPr lang="en-GB" noProof="0" dirty="0"/>
              <a:t> portfolio-</a:t>
            </a:r>
            <a:r>
              <a:rPr lang="en-GB" noProof="0" dirty="0" err="1"/>
              <a:t>opdrachten</a:t>
            </a:r>
            <a:r>
              <a:rPr lang="en-GB" noProof="0" dirty="0"/>
              <a:t>. </a:t>
            </a:r>
            <a:endParaRPr lang="nl-NL" noProof="0" dirty="0"/>
          </a:p>
        </p:txBody>
      </p:sp>
    </p:spTree>
    <p:extLst>
      <p:ext uri="{BB962C8B-B14F-4D97-AF65-F5344CB8AC3E}">
        <p14:creationId xmlns:p14="http://schemas.microsoft.com/office/powerpoint/2010/main" val="25413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a:t>Ga na of iedereen de opdrachten heeft gemaakt.</a:t>
            </a:r>
          </a:p>
        </p:txBody>
      </p:sp>
    </p:spTree>
    <p:extLst>
      <p:ext uri="{BB962C8B-B14F-4D97-AF65-F5344CB8AC3E}">
        <p14:creationId xmlns:p14="http://schemas.microsoft.com/office/powerpoint/2010/main" val="99235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Kijk of de studenten de lesdoelen behaald hebben. Vraag studenten of zij weten: hoe apps je aandacht trekken, waarom apps je aandacht willen behouden &amp; hoeveel schermtijd goed voor je is.</a:t>
            </a:r>
            <a:endParaRPr lang="en-US" dirty="0"/>
          </a:p>
          <a:p>
            <a:endParaRPr lang="nl-NL" dirty="0"/>
          </a:p>
        </p:txBody>
      </p:sp>
    </p:spTree>
    <p:extLst>
      <p:ext uri="{BB962C8B-B14F-4D97-AF65-F5344CB8AC3E}">
        <p14:creationId xmlns:p14="http://schemas.microsoft.com/office/powerpoint/2010/main" val="2102665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06437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55865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De terugblik betreft hier de laatst gemaakte portfolio-opdracht. Je kunt kijken of de studenten ook daadwerkelijk alle kenmerken van phishing hebben gevonden. Op de volgende slide staan de antwoorden.</a:t>
            </a:r>
            <a:endParaRPr lang="nl-NL" noProof="0" dirty="0">
              <a:cs typeface="Calibri"/>
            </a:endParaRPr>
          </a:p>
        </p:txBody>
      </p:sp>
    </p:spTree>
    <p:extLst>
      <p:ext uri="{BB962C8B-B14F-4D97-AF65-F5344CB8AC3E}">
        <p14:creationId xmlns:p14="http://schemas.microsoft.com/office/powerpoint/2010/main" val="4774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cs typeface="Calibri"/>
              </a:rPr>
              <a:t>Bekijk</a:t>
            </a:r>
            <a:r>
              <a:rPr lang="en-GB" dirty="0">
                <a:cs typeface="Calibri"/>
              </a:rPr>
              <a:t> </a:t>
            </a:r>
            <a:r>
              <a:rPr lang="en-GB" dirty="0" err="1">
                <a:cs typeface="Calibri"/>
              </a:rPr>
              <a:t>samen</a:t>
            </a:r>
            <a:r>
              <a:rPr lang="en-GB" dirty="0">
                <a:cs typeface="Calibri"/>
              </a:rPr>
              <a:t> met de </a:t>
            </a:r>
            <a:r>
              <a:rPr lang="en-GB" dirty="0" err="1">
                <a:cs typeface="Calibri"/>
              </a:rPr>
              <a:t>studenten</a:t>
            </a:r>
            <a:r>
              <a:rPr lang="en-GB" dirty="0">
                <a:cs typeface="Calibri"/>
              </a:rPr>
              <a:t> de </a:t>
            </a:r>
            <a:r>
              <a:rPr lang="en-GB" dirty="0" err="1">
                <a:cs typeface="Calibri"/>
              </a:rPr>
              <a:t>phishingmail</a:t>
            </a:r>
            <a:r>
              <a:rPr lang="en-GB" dirty="0">
                <a:cs typeface="Calibri"/>
              </a:rPr>
              <a:t>. </a:t>
            </a:r>
          </a:p>
        </p:txBody>
      </p:sp>
    </p:spTree>
    <p:extLst>
      <p:ext uri="{BB962C8B-B14F-4D97-AF65-F5344CB8AC3E}">
        <p14:creationId xmlns:p14="http://schemas.microsoft.com/office/powerpoint/2010/main" val="951973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de studenten bewust van de lesdoelen.</a:t>
            </a:r>
            <a:endParaRPr lang="en-US" dirty="0"/>
          </a:p>
          <a:p>
            <a:endParaRPr lang="nl-NL" dirty="0"/>
          </a:p>
        </p:txBody>
      </p:sp>
    </p:spTree>
    <p:extLst>
      <p:ext uri="{BB962C8B-B14F-4D97-AF65-F5344CB8AC3E}">
        <p14:creationId xmlns:p14="http://schemas.microsoft.com/office/powerpoint/2010/main" val="321370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Video van de NOS over </a:t>
            </a:r>
            <a:r>
              <a:rPr lang="nl-NL" dirty="0"/>
              <a:t>apps en </a:t>
            </a:r>
            <a:r>
              <a:rPr lang="nl-NL" b="0" dirty="0"/>
              <a:t>hoe </a:t>
            </a:r>
            <a:r>
              <a:rPr lang="nl-NL" dirty="0"/>
              <a:t>deze ons verslaafd maken</a:t>
            </a:r>
            <a:r>
              <a:rPr lang="nl-NL" b="0" dirty="0"/>
              <a:t>.</a:t>
            </a:r>
          </a:p>
          <a:p>
            <a:endParaRPr lang="nl-NL" b="0" dirty="0"/>
          </a:p>
          <a:p>
            <a:r>
              <a:rPr lang="nl-NL" b="0" dirty="0"/>
              <a:t>Ga de discussie aan met de klas.</a:t>
            </a:r>
            <a:r>
              <a:rPr lang="nl-NL" dirty="0"/>
              <a:t> </a:t>
            </a:r>
          </a:p>
        </p:txBody>
      </p:sp>
    </p:spTree>
    <p:extLst>
      <p:ext uri="{BB962C8B-B14F-4D97-AF65-F5344CB8AC3E}">
        <p14:creationId xmlns:p14="http://schemas.microsoft.com/office/powerpoint/2010/main" val="167954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Studenten pakken de telefoon. Ga naar instellingen-schermtijd. Hier vind je een overzicht van je apparaat gebruik voor vandaag of voor de afgelopen week.</a:t>
            </a:r>
          </a:p>
          <a:p>
            <a:endParaRPr lang="nl-NL" dirty="0"/>
          </a:p>
          <a:p>
            <a:r>
              <a:rPr lang="nl-NL" dirty="0"/>
              <a:t>De richtlijn is om maximaal 3 uur per dag op je telefoonscherm te kijken en maximaal 6 uur per dag naar een computerscherm. </a:t>
            </a:r>
          </a:p>
          <a:p>
            <a:endParaRPr lang="nl-NL" dirty="0"/>
          </a:p>
        </p:txBody>
      </p:sp>
    </p:spTree>
    <p:extLst>
      <p:ext uri="{BB962C8B-B14F-4D97-AF65-F5344CB8AC3E}">
        <p14:creationId xmlns:p14="http://schemas.microsoft.com/office/powerpoint/2010/main" val="304666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Al die prikkels zorgen voor verhoogde hersenactiviteit. Meerdere gebieden in ons brein worden actiever bij het waarnemen van prikkels, zoals een WhatsApp-pingel. Bij prettige prikkels is vooral in de nucleus </a:t>
            </a:r>
            <a:r>
              <a:rPr lang="nl-NL" sz="1200" b="0" i="0" kern="1200" dirty="0" err="1">
                <a:solidFill>
                  <a:schemeClr val="tx1"/>
                </a:solidFill>
                <a:effectLst/>
                <a:latin typeface="+mn-lt"/>
                <a:ea typeface="+mn-ea"/>
                <a:cs typeface="+mn-cs"/>
              </a:rPr>
              <a:t>accumbens</a:t>
            </a:r>
            <a:r>
              <a:rPr lang="nl-NL" sz="1200" b="0" i="0" kern="1200" dirty="0">
                <a:solidFill>
                  <a:schemeClr val="tx1"/>
                </a:solidFill>
                <a:effectLst/>
                <a:latin typeface="+mn-lt"/>
                <a:ea typeface="+mn-ea"/>
                <a:cs typeface="+mn-cs"/>
              </a:rPr>
              <a:t> verschil te zien: het hart van ons biologische beloningssysteem.</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De wetenschap vermoedt dat dat ook gebeurt bij de melding van een appje: niet de inhoud, maar de gedachte eraan activeert je beloningssysteem. En dat laat je grijpen naar je telefoon.</a:t>
            </a:r>
          </a:p>
          <a:p>
            <a:r>
              <a:rPr lang="nl-NL" sz="1200" b="0" i="0" kern="1200" dirty="0">
                <a:solidFill>
                  <a:schemeClr val="tx1"/>
                </a:solidFill>
                <a:effectLst/>
                <a:latin typeface="+mn-lt"/>
                <a:ea typeface="+mn-ea"/>
                <a:cs typeface="+mn-cs"/>
              </a:rPr>
              <a:t>Je brein went aan die ‘shotjes’ dopamine en reageert er amper nog op. De reactie op een prikkel blijft, maar voor een voldaan gevoel is meer nodig. Omdat we onze telefoon daardoor maar blijven checken, creëren we onbewust dwangmatig gedrag. Al die keren dat je gedachteloos naar je telefoon greep, was je onbewust op zoek naar iets ‘lekkers’ voor je brein.</a:t>
            </a:r>
          </a:p>
          <a:p>
            <a:r>
              <a:rPr lang="nl-NL" sz="1200" b="0" i="0" kern="1200" dirty="0">
                <a:solidFill>
                  <a:schemeClr val="tx1"/>
                </a:solidFill>
                <a:effectLst/>
                <a:latin typeface="+mn-lt"/>
                <a:ea typeface="+mn-ea"/>
                <a:cs typeface="+mn-cs"/>
              </a:rPr>
              <a:t>Niet iedere melding is lekker. Gemiddeld reageer je bij één op de drie vijandig, geïrriteerd, nerveus of benauwd. Vaak omdat ‘ie onpersoonlijk is, bijvoorbeeld een update-melding.</a:t>
            </a:r>
          </a:p>
          <a:p>
            <a:endParaRPr lang="nl-NL" dirty="0"/>
          </a:p>
        </p:txBody>
      </p:sp>
    </p:spTree>
    <p:extLst>
      <p:ext uri="{BB962C8B-B14F-4D97-AF65-F5344CB8AC3E}">
        <p14:creationId xmlns:p14="http://schemas.microsoft.com/office/powerpoint/2010/main" val="299958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Op de </a:t>
            </a:r>
            <a:r>
              <a:rPr lang="en-GB" dirty="0" err="1"/>
              <a:t>volgende</a:t>
            </a:r>
            <a:r>
              <a:rPr lang="en-GB" dirty="0"/>
              <a:t> slide </a:t>
            </a:r>
            <a:r>
              <a:rPr lang="en-GB" dirty="0" err="1"/>
              <a:t>staan</a:t>
            </a:r>
            <a:r>
              <a:rPr lang="en-GB" dirty="0"/>
              <a:t> de </a:t>
            </a:r>
            <a:r>
              <a:rPr lang="en-GB" dirty="0" err="1"/>
              <a:t>stellingen</a:t>
            </a:r>
            <a:r>
              <a:rPr lang="en-GB" dirty="0"/>
              <a:t>.</a:t>
            </a:r>
            <a:endParaRPr lang="nl-NL" dirty="0"/>
          </a:p>
        </p:txBody>
      </p:sp>
    </p:spTree>
    <p:extLst>
      <p:ext uri="{BB962C8B-B14F-4D97-AF65-F5344CB8AC3E}">
        <p14:creationId xmlns:p14="http://schemas.microsoft.com/office/powerpoint/2010/main" val="198584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x-none"/>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11375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46932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208806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227450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840546AD-48BD-9346-8329-D451901D644A}"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82689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840546AD-48BD-9346-8329-D451901D644A}"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228481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840546AD-48BD-9346-8329-D451901D644A}" type="datetimeFigureOut">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44289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840546AD-48BD-9346-8329-D451901D644A}" type="datetimeFigureOut">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407202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546AD-48BD-9346-8329-D451901D644A}" type="datetimeFigureOut">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118225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840546AD-48BD-9346-8329-D451901D644A}"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64688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840546AD-48BD-9346-8329-D451901D644A}"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05186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0546AD-48BD-9346-8329-D451901D644A}" type="datetimeFigureOut">
              <a:rPr lang="en-US" smtClean="0"/>
              <a:t>1/31/2023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FAC9F5-6142-144E-853D-B104371D383F}" type="slidenum">
              <a:rPr lang="en-US" smtClean="0"/>
              <a:t>‹nr.›</a:t>
            </a:fld>
            <a:endParaRPr lang="en-US"/>
          </a:p>
        </p:txBody>
      </p:sp>
    </p:spTree>
    <p:extLst>
      <p:ext uri="{BB962C8B-B14F-4D97-AF65-F5344CB8AC3E}">
        <p14:creationId xmlns:p14="http://schemas.microsoft.com/office/powerpoint/2010/main" val="256286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hyperlink" Target="https://forms.office.com/Pages/ShareFormPage.aspx?id=nkK-N4Vuz0KvwRPGWHsrP1IUra3Zgi9Ds9DSfh4CBaBUMFZQRjBEUE01MkpCOURaNUY4U1pCTFZGUS4u&amp;sharetoken=nfeFxNBYA1f4CO0VvN7D"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digitalebalans.nl/zelftes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creativecommons.org/licenses/by-nc-sa/4.0/legalcode.nl"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hyperlink" Target="https://youtu.be/d4LyPRsAcU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4598" y="1125524"/>
            <a:ext cx="3049634" cy="830997"/>
          </a:xfrm>
          <a:prstGeom prst="rect">
            <a:avLst/>
          </a:prstGeom>
          <a:noFill/>
        </p:spPr>
        <p:txBody>
          <a:bodyPr wrap="square" rtlCol="0">
            <a:spAutoFit/>
          </a:bodyPr>
          <a:lstStyle/>
          <a:p>
            <a:pPr algn="ctr"/>
            <a:r>
              <a:rPr lang="en-US" sz="4800" b="1" spc="300" dirty="0">
                <a:latin typeface="Bebas Neue Regular"/>
                <a:cs typeface="Bebas Neue Regular"/>
              </a:rPr>
              <a:t>Les 8 </a:t>
            </a:r>
          </a:p>
        </p:txBody>
      </p:sp>
      <p:sp>
        <p:nvSpPr>
          <p:cNvPr id="10" name="TextBox 9"/>
          <p:cNvSpPr txBox="1"/>
          <p:nvPr/>
        </p:nvSpPr>
        <p:spPr>
          <a:xfrm>
            <a:off x="0" y="2212932"/>
            <a:ext cx="3834578" cy="646331"/>
          </a:xfrm>
          <a:prstGeom prst="rect">
            <a:avLst/>
          </a:prstGeom>
          <a:noFill/>
        </p:spPr>
        <p:txBody>
          <a:bodyPr wrap="square" rtlCol="0">
            <a:spAutoFit/>
          </a:bodyPr>
          <a:lstStyle/>
          <a:p>
            <a:pPr algn="ctr"/>
            <a:r>
              <a:rPr lang="nl-NL" sz="3600" spc="300" dirty="0">
                <a:solidFill>
                  <a:srgbClr val="FCD300"/>
                </a:solidFill>
                <a:latin typeface="Bebas Neue Regular"/>
                <a:cs typeface="Bebas Neue Regular"/>
              </a:rPr>
              <a:t>Digitale balans</a:t>
            </a:r>
          </a:p>
        </p:txBody>
      </p:sp>
      <p:sp>
        <p:nvSpPr>
          <p:cNvPr id="13" name="TextBox 12"/>
          <p:cNvSpPr txBox="1"/>
          <p:nvPr/>
        </p:nvSpPr>
        <p:spPr>
          <a:xfrm>
            <a:off x="3729581" y="1044013"/>
            <a:ext cx="1731419" cy="215444"/>
          </a:xfrm>
          <a:prstGeom prst="rect">
            <a:avLst/>
          </a:prstGeom>
          <a:noFill/>
        </p:spPr>
        <p:txBody>
          <a:bodyPr wrap="square" rtlCol="0">
            <a:spAutoFit/>
          </a:bodyPr>
          <a:lstStyle/>
          <a:p>
            <a:pPr algn="ctr"/>
            <a:r>
              <a:rPr lang="en-US" sz="800" spc="600">
                <a:solidFill>
                  <a:srgbClr val="FFFFFF"/>
                </a:solidFill>
                <a:latin typeface="Open Sans Light" charset="0"/>
                <a:ea typeface="Open Sans Light" charset="0"/>
                <a:cs typeface="Open Sans Light" charset="0"/>
              </a:rPr>
              <a:t>LOTUS CO</a:t>
            </a:r>
          </a:p>
        </p:txBody>
      </p:sp>
      <p:sp>
        <p:nvSpPr>
          <p:cNvPr id="11" name="TextBox 10"/>
          <p:cNvSpPr txBox="1"/>
          <p:nvPr/>
        </p:nvSpPr>
        <p:spPr>
          <a:xfrm>
            <a:off x="324075" y="3438415"/>
            <a:ext cx="3270680" cy="830997"/>
          </a:xfrm>
          <a:prstGeom prst="rect">
            <a:avLst/>
          </a:prstGeom>
          <a:noFill/>
        </p:spPr>
        <p:txBody>
          <a:bodyPr wrap="square" rtlCol="0">
            <a:spAutoFit/>
          </a:bodyPr>
          <a:lstStyle/>
          <a:p>
            <a:pPr algn="ctr"/>
            <a:r>
              <a:rPr lang="nl-NL" sz="1600" spc="600" dirty="0">
                <a:latin typeface="Bebas Neue" charset="0"/>
                <a:ea typeface="Bebas Neue" charset="0"/>
                <a:cs typeface="Bebas Neue" charset="0"/>
              </a:rPr>
              <a:t>Hoe blijf je menselijk in een digitale wereld?</a:t>
            </a:r>
            <a:endParaRPr lang="nl-NL" sz="1600" b="1" spc="600" dirty="0">
              <a:latin typeface="Bebas Neue" charset="0"/>
              <a:ea typeface="Bebas Neue" charset="0"/>
              <a:cs typeface="Bebas Neue" charset="0"/>
            </a:endParaRPr>
          </a:p>
        </p:txBody>
      </p:sp>
      <p:pic>
        <p:nvPicPr>
          <p:cNvPr id="16" name="Picture 6" descr="Het nieuwe Kasteel | Kasteel.gro | Digitale werkplaats Groningen 2019">
            <a:extLst>
              <a:ext uri="{FF2B5EF4-FFF2-40B4-BE49-F238E27FC236}">
                <a16:creationId xmlns:a16="http://schemas.microsoft.com/office/drawing/2014/main" id="{D8C9C4D0-F78E-42AE-BF22-B1D4B28AA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535"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8">
            <a:extLst>
              <a:ext uri="{FF2B5EF4-FFF2-40B4-BE49-F238E27FC236}">
                <a16:creationId xmlns:a16="http://schemas.microsoft.com/office/drawing/2014/main" id="{58BFDA94-3E6F-42CE-BF38-BE5895424060}"/>
              </a:ext>
            </a:extLst>
          </p:cNvPr>
          <p:cNvSpPr txBox="1"/>
          <p:nvPr/>
        </p:nvSpPr>
        <p:spPr>
          <a:xfrm>
            <a:off x="40493" y="78482"/>
            <a:ext cx="1918922" cy="276999"/>
          </a:xfrm>
          <a:prstGeom prst="rect">
            <a:avLst/>
          </a:prstGeom>
          <a:noFill/>
        </p:spPr>
        <p:txBody>
          <a:bodyPr wrap="square" rtlCol="0">
            <a:spAutoFit/>
          </a:bodyPr>
          <a:lstStyle/>
          <a:p>
            <a:r>
              <a:rPr lang="nl-NL" sz="1200" b="1">
                <a:solidFill>
                  <a:srgbClr val="FCD300"/>
                </a:solidFill>
                <a:latin typeface="Open Sans"/>
                <a:cs typeface="Open Sans"/>
              </a:rPr>
              <a:t>Digitaal</a:t>
            </a:r>
            <a:r>
              <a:rPr lang="nl-NL" sz="1200" b="1">
                <a:solidFill>
                  <a:srgbClr val="DAAD08"/>
                </a:solidFill>
                <a:latin typeface="Open Sans"/>
                <a:cs typeface="Open Sans"/>
              </a:rPr>
              <a:t> </a:t>
            </a:r>
            <a:r>
              <a:rPr lang="nl-NL" sz="1200" b="1">
                <a:latin typeface="Open Sans"/>
                <a:cs typeface="Open Sans"/>
              </a:rPr>
              <a:t>Burgerschap</a:t>
            </a:r>
          </a:p>
        </p:txBody>
      </p:sp>
      <p:pic>
        <p:nvPicPr>
          <p:cNvPr id="12" name="Afbeelding 11" descr="Afbeelding met tekst, illustratie&#10;&#10;Automatisch gegenereerde beschrijving">
            <a:extLst>
              <a:ext uri="{FF2B5EF4-FFF2-40B4-BE49-F238E27FC236}">
                <a16:creationId xmlns:a16="http://schemas.microsoft.com/office/drawing/2014/main" id="{35D78D1D-5AFD-47FD-BDA4-3675C43616DD}"/>
              </a:ext>
            </a:extLst>
          </p:cNvPr>
          <p:cNvPicPr>
            <a:picLocks noChangeAspect="1"/>
          </p:cNvPicPr>
          <p:nvPr/>
        </p:nvPicPr>
        <p:blipFill>
          <a:blip r:embed="rId4"/>
          <a:stretch>
            <a:fillRect/>
          </a:stretch>
        </p:blipFill>
        <p:spPr>
          <a:xfrm>
            <a:off x="7850465" y="4638632"/>
            <a:ext cx="1126509" cy="394138"/>
          </a:xfrm>
          <a:prstGeom prst="rect">
            <a:avLst/>
          </a:prstGeom>
        </p:spPr>
      </p:pic>
      <p:pic>
        <p:nvPicPr>
          <p:cNvPr id="3" name="Afbeelding 2" descr="Afbeelding met binnen, automaat&#10;&#10;Automatisch gegenereerde beschrijving">
            <a:extLst>
              <a:ext uri="{FF2B5EF4-FFF2-40B4-BE49-F238E27FC236}">
                <a16:creationId xmlns:a16="http://schemas.microsoft.com/office/drawing/2014/main" id="{79D73CC4-22F2-FD82-B861-68F5DB21DAB4}"/>
              </a:ext>
            </a:extLst>
          </p:cNvPr>
          <p:cNvPicPr>
            <a:picLocks noChangeAspect="1"/>
          </p:cNvPicPr>
          <p:nvPr/>
        </p:nvPicPr>
        <p:blipFill>
          <a:blip r:embed="rId5"/>
          <a:stretch>
            <a:fillRect/>
          </a:stretch>
        </p:blipFill>
        <p:spPr>
          <a:xfrm>
            <a:off x="3835400" y="0"/>
            <a:ext cx="5308600" cy="5143500"/>
          </a:xfrm>
          <a:prstGeom prst="rect">
            <a:avLst/>
          </a:prstGeom>
        </p:spPr>
      </p:pic>
    </p:spTree>
    <p:extLst>
      <p:ext uri="{BB962C8B-B14F-4D97-AF65-F5344CB8AC3E}">
        <p14:creationId xmlns:p14="http://schemas.microsoft.com/office/powerpoint/2010/main" val="746863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274" y="789537"/>
            <a:ext cx="1253309" cy="400110"/>
          </a:xfrm>
          <a:prstGeom prst="rect">
            <a:avLst/>
          </a:prstGeom>
          <a:noFill/>
        </p:spPr>
        <p:txBody>
          <a:bodyPr wrap="square" rtlCol="0">
            <a:spAutoFit/>
          </a:bodyPr>
          <a:lstStyle/>
          <a:p>
            <a:pPr algn="ctr"/>
            <a:r>
              <a:rPr lang="nl-NL" sz="2000" dirty="0">
                <a:latin typeface="Bebas Neue Regular"/>
                <a:cs typeface="Open Sans" panose="020B0606030504020204" pitchFamily="34" charset="0"/>
              </a:rPr>
              <a:t>Stellingen</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275825" y="1630510"/>
            <a:ext cx="5748208" cy="2477304"/>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rgbClr val="FCD300"/>
              </a:buClr>
            </a:pPr>
            <a:r>
              <a:rPr lang="nl-NL"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Ik gebruik mijn smartphone in bed</a:t>
            </a:r>
          </a:p>
          <a:p>
            <a:pPr>
              <a:buClr>
                <a:srgbClr val="FCD300"/>
              </a:buClr>
            </a:pPr>
            <a:r>
              <a:rPr lang="nl-NL"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Ik gebruik mijn smartphone wachtend op de trein</a:t>
            </a:r>
          </a:p>
          <a:p>
            <a:pPr>
              <a:buClr>
                <a:srgbClr val="FCD300"/>
              </a:buClr>
            </a:pPr>
            <a:r>
              <a:rPr lang="nl-NL"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Ik gebruik mijn smartphone op de wc</a:t>
            </a:r>
          </a:p>
          <a:p>
            <a:pPr>
              <a:buClr>
                <a:srgbClr val="FCD300"/>
              </a:buClr>
            </a:pPr>
            <a:r>
              <a:rPr lang="nl-NL"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Ik gebruik mijn smartphone als ik uiteten ben</a:t>
            </a:r>
          </a:p>
          <a:p>
            <a:pPr>
              <a:buClr>
                <a:srgbClr val="FCD300"/>
              </a:buClr>
            </a:pPr>
            <a:r>
              <a:rPr lang="nl-NL"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Ik gebruik mijn smartphone op de fiets</a:t>
            </a:r>
          </a:p>
          <a:p>
            <a:pPr>
              <a:buClr>
                <a:srgbClr val="FCD300"/>
              </a:buClr>
            </a:pPr>
            <a:r>
              <a:rPr lang="nl-NL"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Ik reken bij de kassa af met oordopjes in</a:t>
            </a:r>
          </a:p>
        </p:txBody>
      </p:sp>
      <p:sp>
        <p:nvSpPr>
          <p:cNvPr id="7" name="Rectangle 15">
            <a:extLst>
              <a:ext uri="{FF2B5EF4-FFF2-40B4-BE49-F238E27FC236}">
                <a16:creationId xmlns:a16="http://schemas.microsoft.com/office/drawing/2014/main" id="{91EF54CA-A277-4B4B-884E-CA1522092596}"/>
              </a:ext>
            </a:extLst>
          </p:cNvPr>
          <p:cNvSpPr/>
          <p:nvPr/>
        </p:nvSpPr>
        <p:spPr>
          <a:xfrm rot="16200000">
            <a:off x="731227" y="686042"/>
            <a:ext cx="48202" cy="959006"/>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Afbeelding 9">
            <a:hlinkClick r:id="rId4"/>
            <a:extLst>
              <a:ext uri="{FF2B5EF4-FFF2-40B4-BE49-F238E27FC236}">
                <a16:creationId xmlns:a16="http://schemas.microsoft.com/office/drawing/2014/main" id="{95FE45A8-E1BE-4888-83C7-E5C0560A9184}"/>
              </a:ext>
            </a:extLst>
          </p:cNvPr>
          <p:cNvPicPr>
            <a:picLocks noChangeAspect="1"/>
          </p:cNvPicPr>
          <p:nvPr/>
        </p:nvPicPr>
        <p:blipFill>
          <a:blip r:embed="rId5"/>
          <a:stretch>
            <a:fillRect/>
          </a:stretch>
        </p:blipFill>
        <p:spPr>
          <a:xfrm>
            <a:off x="6236366" y="1322661"/>
            <a:ext cx="2907634" cy="2477304"/>
          </a:xfrm>
          <a:prstGeom prst="rect">
            <a:avLst/>
          </a:prstGeom>
        </p:spPr>
      </p:pic>
      <p:sp>
        <p:nvSpPr>
          <p:cNvPr id="14" name="Tekstvak 13">
            <a:extLst>
              <a:ext uri="{FF2B5EF4-FFF2-40B4-BE49-F238E27FC236}">
                <a16:creationId xmlns:a16="http://schemas.microsoft.com/office/drawing/2014/main" id="{C59795B0-575C-4C96-9518-8EAB1A75CD26}"/>
              </a:ext>
            </a:extLst>
          </p:cNvPr>
          <p:cNvSpPr txBox="1"/>
          <p:nvPr/>
        </p:nvSpPr>
        <p:spPr>
          <a:xfrm>
            <a:off x="6621305" y="3646077"/>
            <a:ext cx="2246870" cy="307777"/>
          </a:xfrm>
          <a:prstGeom prst="rect">
            <a:avLst/>
          </a:prstGeom>
          <a:noFill/>
        </p:spPr>
        <p:txBody>
          <a:bodyPr wrap="square">
            <a:spAutoFit/>
          </a:bodyPr>
          <a:lstStyle/>
          <a:p>
            <a:pPr algn="ctr"/>
            <a:r>
              <a:rPr lang="nl-NL" sz="1400" i="1" dirty="0"/>
              <a:t>Klik op de afbeelding.</a:t>
            </a:r>
          </a:p>
        </p:txBody>
      </p:sp>
    </p:spTree>
    <p:extLst>
      <p:ext uri="{BB962C8B-B14F-4D97-AF65-F5344CB8AC3E}">
        <p14:creationId xmlns:p14="http://schemas.microsoft.com/office/powerpoint/2010/main" val="3338507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3378" y="644874"/>
            <a:ext cx="1308139" cy="400110"/>
          </a:xfrm>
          <a:prstGeom prst="rect">
            <a:avLst/>
          </a:prstGeom>
          <a:noFill/>
        </p:spPr>
        <p:txBody>
          <a:bodyPr wrap="square" rtlCol="0">
            <a:spAutoFit/>
          </a:bodyPr>
          <a:lstStyle/>
          <a:p>
            <a:pPr algn="ctr"/>
            <a:r>
              <a:rPr lang="nl-NL" sz="2000" dirty="0">
                <a:latin typeface="Bebas Neue Regular"/>
                <a:cs typeface="Open Sans" panose="020B0606030504020204" pitchFamily="34" charset="0"/>
              </a:rPr>
              <a:t>Resultaten</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7" name="Rectangle 15">
            <a:extLst>
              <a:ext uri="{FF2B5EF4-FFF2-40B4-BE49-F238E27FC236}">
                <a16:creationId xmlns:a16="http://schemas.microsoft.com/office/drawing/2014/main" id="{91EF54CA-A277-4B4B-884E-CA1522092596}"/>
              </a:ext>
            </a:extLst>
          </p:cNvPr>
          <p:cNvSpPr/>
          <p:nvPr/>
        </p:nvSpPr>
        <p:spPr>
          <a:xfrm rot="16200000" flipH="1">
            <a:off x="981337" y="449448"/>
            <a:ext cx="46112" cy="114496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Afbeelding 2">
            <a:extLst>
              <a:ext uri="{FF2B5EF4-FFF2-40B4-BE49-F238E27FC236}">
                <a16:creationId xmlns:a16="http://schemas.microsoft.com/office/drawing/2014/main" id="{9AA3761B-9BA1-4767-AA79-5F0E6B9B7F38}"/>
              </a:ext>
            </a:extLst>
          </p:cNvPr>
          <p:cNvPicPr>
            <a:picLocks noChangeAspect="1"/>
          </p:cNvPicPr>
          <p:nvPr/>
        </p:nvPicPr>
        <p:blipFill>
          <a:blip r:embed="rId4"/>
          <a:stretch>
            <a:fillRect/>
          </a:stretch>
        </p:blipFill>
        <p:spPr>
          <a:xfrm>
            <a:off x="419756" y="1287427"/>
            <a:ext cx="2427863" cy="1437550"/>
          </a:xfrm>
          <a:prstGeom prst="rect">
            <a:avLst/>
          </a:prstGeom>
          <a:ln>
            <a:solidFill>
              <a:schemeClr val="bg2"/>
            </a:solidFill>
          </a:ln>
        </p:spPr>
      </p:pic>
      <p:pic>
        <p:nvPicPr>
          <p:cNvPr id="15" name="Afbeelding 14">
            <a:extLst>
              <a:ext uri="{FF2B5EF4-FFF2-40B4-BE49-F238E27FC236}">
                <a16:creationId xmlns:a16="http://schemas.microsoft.com/office/drawing/2014/main" id="{0835D3A1-8B92-448F-B378-E4C66AC04FD2}"/>
              </a:ext>
            </a:extLst>
          </p:cNvPr>
          <p:cNvPicPr>
            <a:picLocks noChangeAspect="1"/>
          </p:cNvPicPr>
          <p:nvPr/>
        </p:nvPicPr>
        <p:blipFill>
          <a:blip r:embed="rId5"/>
          <a:stretch>
            <a:fillRect/>
          </a:stretch>
        </p:blipFill>
        <p:spPr>
          <a:xfrm>
            <a:off x="3300062" y="1284039"/>
            <a:ext cx="2427864" cy="1453916"/>
          </a:xfrm>
          <a:prstGeom prst="rect">
            <a:avLst/>
          </a:prstGeom>
          <a:ln>
            <a:solidFill>
              <a:schemeClr val="bg2"/>
            </a:solidFill>
          </a:ln>
        </p:spPr>
      </p:pic>
      <p:pic>
        <p:nvPicPr>
          <p:cNvPr id="19" name="Afbeelding 18">
            <a:extLst>
              <a:ext uri="{FF2B5EF4-FFF2-40B4-BE49-F238E27FC236}">
                <a16:creationId xmlns:a16="http://schemas.microsoft.com/office/drawing/2014/main" id="{2E623471-92CE-4865-9D64-CCDDDB6BEAF7}"/>
              </a:ext>
            </a:extLst>
          </p:cNvPr>
          <p:cNvPicPr>
            <a:picLocks noChangeAspect="1"/>
          </p:cNvPicPr>
          <p:nvPr/>
        </p:nvPicPr>
        <p:blipFill>
          <a:blip r:embed="rId6"/>
          <a:stretch>
            <a:fillRect/>
          </a:stretch>
        </p:blipFill>
        <p:spPr>
          <a:xfrm>
            <a:off x="6180370" y="1284039"/>
            <a:ext cx="2427864" cy="1460984"/>
          </a:xfrm>
          <a:prstGeom prst="rect">
            <a:avLst/>
          </a:prstGeom>
          <a:ln>
            <a:solidFill>
              <a:schemeClr val="bg2"/>
            </a:solidFill>
          </a:ln>
        </p:spPr>
      </p:pic>
      <p:pic>
        <p:nvPicPr>
          <p:cNvPr id="21" name="Afbeelding 20">
            <a:extLst>
              <a:ext uri="{FF2B5EF4-FFF2-40B4-BE49-F238E27FC236}">
                <a16:creationId xmlns:a16="http://schemas.microsoft.com/office/drawing/2014/main" id="{554C027F-FF98-4FAE-81C8-FC6DB794B4FA}"/>
              </a:ext>
            </a:extLst>
          </p:cNvPr>
          <p:cNvPicPr>
            <a:picLocks noChangeAspect="1"/>
          </p:cNvPicPr>
          <p:nvPr/>
        </p:nvPicPr>
        <p:blipFill>
          <a:blip r:embed="rId7"/>
          <a:stretch>
            <a:fillRect/>
          </a:stretch>
        </p:blipFill>
        <p:spPr>
          <a:xfrm>
            <a:off x="419755" y="3136446"/>
            <a:ext cx="2427863" cy="1445491"/>
          </a:xfrm>
          <a:prstGeom prst="rect">
            <a:avLst/>
          </a:prstGeom>
          <a:ln>
            <a:solidFill>
              <a:schemeClr val="bg2"/>
            </a:solidFill>
          </a:ln>
        </p:spPr>
      </p:pic>
      <p:pic>
        <p:nvPicPr>
          <p:cNvPr id="23" name="Afbeelding 22">
            <a:extLst>
              <a:ext uri="{FF2B5EF4-FFF2-40B4-BE49-F238E27FC236}">
                <a16:creationId xmlns:a16="http://schemas.microsoft.com/office/drawing/2014/main" id="{6E116A03-DA4A-4A9E-98C9-7327F82D9A04}"/>
              </a:ext>
            </a:extLst>
          </p:cNvPr>
          <p:cNvPicPr>
            <a:picLocks noChangeAspect="1"/>
          </p:cNvPicPr>
          <p:nvPr/>
        </p:nvPicPr>
        <p:blipFill>
          <a:blip r:embed="rId8"/>
          <a:stretch>
            <a:fillRect/>
          </a:stretch>
        </p:blipFill>
        <p:spPr>
          <a:xfrm>
            <a:off x="3300062" y="3129460"/>
            <a:ext cx="2427863" cy="1452477"/>
          </a:xfrm>
          <a:prstGeom prst="rect">
            <a:avLst/>
          </a:prstGeom>
          <a:ln>
            <a:solidFill>
              <a:schemeClr val="bg2"/>
            </a:solidFill>
          </a:ln>
        </p:spPr>
      </p:pic>
      <p:pic>
        <p:nvPicPr>
          <p:cNvPr id="25" name="Afbeelding 24">
            <a:extLst>
              <a:ext uri="{FF2B5EF4-FFF2-40B4-BE49-F238E27FC236}">
                <a16:creationId xmlns:a16="http://schemas.microsoft.com/office/drawing/2014/main" id="{2678C8F7-82C7-4D46-99EE-F6CAC2BE5B42}"/>
              </a:ext>
            </a:extLst>
          </p:cNvPr>
          <p:cNvPicPr>
            <a:picLocks noChangeAspect="1"/>
          </p:cNvPicPr>
          <p:nvPr/>
        </p:nvPicPr>
        <p:blipFill>
          <a:blip r:embed="rId9"/>
          <a:stretch>
            <a:fillRect/>
          </a:stretch>
        </p:blipFill>
        <p:spPr>
          <a:xfrm>
            <a:off x="6180370" y="3143173"/>
            <a:ext cx="2427864" cy="1425049"/>
          </a:xfrm>
          <a:prstGeom prst="rect">
            <a:avLst/>
          </a:prstGeom>
          <a:ln>
            <a:solidFill>
              <a:schemeClr val="bg2"/>
            </a:solidFill>
          </a:ln>
        </p:spPr>
      </p:pic>
    </p:spTree>
    <p:extLst>
      <p:ext uri="{BB962C8B-B14F-4D97-AF65-F5344CB8AC3E}">
        <p14:creationId xmlns:p14="http://schemas.microsoft.com/office/powerpoint/2010/main" val="3142450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289932" y="1449870"/>
            <a:ext cx="4544632" cy="3200401"/>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10000"/>
              </a:lnSpc>
              <a:buClr>
                <a:srgbClr val="FCD300"/>
              </a:buClr>
              <a:buNone/>
            </a:pPr>
            <a:endPar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6" descr="Het nieuwe Kasteel | Kasteel.gro | Digitale werkplaats Groningen 2019">
            <a:extLst>
              <a:ext uri="{FF2B5EF4-FFF2-40B4-BE49-F238E27FC236}">
                <a16:creationId xmlns:a16="http://schemas.microsoft.com/office/drawing/2014/main" id="{B1CEDF86-37FB-4A39-8C35-338BF5A7E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9" y="4923230"/>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8">
            <a:extLst>
              <a:ext uri="{FF2B5EF4-FFF2-40B4-BE49-F238E27FC236}">
                <a16:creationId xmlns:a16="http://schemas.microsoft.com/office/drawing/2014/main" id="{8EE20AAC-9302-44DB-96BB-D2803D262154}"/>
              </a:ext>
            </a:extLst>
          </p:cNvPr>
          <p:cNvSpPr txBox="1"/>
          <p:nvPr/>
        </p:nvSpPr>
        <p:spPr>
          <a:xfrm>
            <a:off x="-5557" y="28897"/>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13" name="TextBox 4">
            <a:extLst>
              <a:ext uri="{FF2B5EF4-FFF2-40B4-BE49-F238E27FC236}">
                <a16:creationId xmlns:a16="http://schemas.microsoft.com/office/drawing/2014/main" id="{71AA6BCC-9927-4570-A3A1-1FAC50836399}"/>
              </a:ext>
            </a:extLst>
          </p:cNvPr>
          <p:cNvSpPr txBox="1"/>
          <p:nvPr/>
        </p:nvSpPr>
        <p:spPr>
          <a:xfrm>
            <a:off x="289931" y="915301"/>
            <a:ext cx="2705196" cy="523220"/>
          </a:xfrm>
          <a:prstGeom prst="rect">
            <a:avLst/>
          </a:prstGeom>
          <a:noFill/>
        </p:spPr>
        <p:txBody>
          <a:bodyPr wrap="square" rtlCol="0">
            <a:spAutoFit/>
          </a:bodyPr>
          <a:lstStyle/>
          <a:p>
            <a:r>
              <a:rPr lang="nl-NL" sz="2800" dirty="0">
                <a:latin typeface="Bebas Neue Regular"/>
                <a:cs typeface="Open Sans" panose="020B0606030504020204" pitchFamily="34" charset="0"/>
              </a:rPr>
              <a:t>Intelligentietest</a:t>
            </a:r>
          </a:p>
        </p:txBody>
      </p:sp>
      <p:sp>
        <p:nvSpPr>
          <p:cNvPr id="14" name="Rectangle 15">
            <a:extLst>
              <a:ext uri="{FF2B5EF4-FFF2-40B4-BE49-F238E27FC236}">
                <a16:creationId xmlns:a16="http://schemas.microsoft.com/office/drawing/2014/main" id="{0B0993D6-56A2-4144-B6F4-776B2F23AE1C}"/>
              </a:ext>
            </a:extLst>
          </p:cNvPr>
          <p:cNvSpPr/>
          <p:nvPr/>
        </p:nvSpPr>
        <p:spPr>
          <a:xfrm rot="16200000" flipH="1">
            <a:off x="1526363" y="186510"/>
            <a:ext cx="45719" cy="2518583"/>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jdelijke aanduiding voor inhoud 2">
            <a:extLst>
              <a:ext uri="{FF2B5EF4-FFF2-40B4-BE49-F238E27FC236}">
                <a16:creationId xmlns:a16="http://schemas.microsoft.com/office/drawing/2014/main" id="{6F284170-BF3F-477C-9F3D-94FA81413ED0}"/>
              </a:ext>
            </a:extLst>
          </p:cNvPr>
          <p:cNvSpPr txBox="1">
            <a:spLocks/>
          </p:cNvSpPr>
          <p:nvPr/>
        </p:nvSpPr>
        <p:spPr>
          <a:xfrm>
            <a:off x="289931" y="1662498"/>
            <a:ext cx="8252285" cy="2840459"/>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nl-N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Dit jaar maakten drie groepen intelligentietests.</a:t>
            </a:r>
          </a:p>
          <a:p>
            <a:pPr marL="0" indent="0">
              <a:buNone/>
            </a:pPr>
            <a:endParaRPr lang="nl-N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Tx/>
              <a:buChar char="-"/>
            </a:pPr>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Groep A liet hun telefoon in een andere ruimte.</a:t>
            </a:r>
          </a:p>
          <a:p>
            <a:pPr>
              <a:buFontTx/>
              <a:buChar char="-"/>
            </a:pPr>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Groep B nam hem mee en legde hem ondersteboven op hun bureau.</a:t>
            </a:r>
          </a:p>
          <a:p>
            <a:pPr>
              <a:buFontTx/>
              <a:buChar char="-"/>
            </a:pPr>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Groep C stopte hem in zijn zak.</a:t>
            </a:r>
          </a:p>
          <a:p>
            <a:pPr marL="0" indent="0">
              <a:buNone/>
            </a:pPr>
            <a:endPar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Welke groep denk je dat het beste op de test scoorde?</a:t>
            </a:r>
          </a:p>
        </p:txBody>
      </p:sp>
    </p:spTree>
    <p:extLst>
      <p:ext uri="{BB962C8B-B14F-4D97-AF65-F5344CB8AC3E}">
        <p14:creationId xmlns:p14="http://schemas.microsoft.com/office/powerpoint/2010/main" val="2103645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A8FC7C2D-C64B-4C8B-976E-FB4661828C92}"/>
              </a:ext>
            </a:extLst>
          </p:cNvPr>
          <p:cNvSpPr txBox="1"/>
          <p:nvPr/>
        </p:nvSpPr>
        <p:spPr>
          <a:xfrm>
            <a:off x="265891" y="709401"/>
            <a:ext cx="4018242" cy="523220"/>
          </a:xfrm>
          <a:prstGeom prst="rect">
            <a:avLst/>
          </a:prstGeom>
          <a:noFill/>
        </p:spPr>
        <p:txBody>
          <a:bodyPr wrap="square" rtlCol="0">
            <a:spAutoFit/>
          </a:bodyPr>
          <a:lstStyle/>
          <a:p>
            <a:r>
              <a:rPr lang="en-GB" sz="2800" dirty="0">
                <a:latin typeface="Bebas Neue Regular"/>
                <a:cs typeface="Open Sans" panose="020B0606030504020204" pitchFamily="34" charset="0"/>
              </a:rPr>
              <a:t>Tip: </a:t>
            </a:r>
            <a:r>
              <a:rPr lang="nl-NL" sz="2800" dirty="0">
                <a:latin typeface="Bebas Neue Regular"/>
                <a:cs typeface="Open Sans" panose="020B0606030504020204" pitchFamily="34" charset="0"/>
              </a:rPr>
              <a:t>Digitaal welzijn</a:t>
            </a:r>
          </a:p>
        </p:txBody>
      </p:sp>
      <p:sp>
        <p:nvSpPr>
          <p:cNvPr id="10" name="Rectangle 15">
            <a:extLst>
              <a:ext uri="{FF2B5EF4-FFF2-40B4-BE49-F238E27FC236}">
                <a16:creationId xmlns:a16="http://schemas.microsoft.com/office/drawing/2014/main" id="{D5547FFB-D2C4-4B43-A8DB-647EADAECDF6}"/>
              </a:ext>
            </a:extLst>
          </p:cNvPr>
          <p:cNvSpPr/>
          <p:nvPr/>
        </p:nvSpPr>
        <p:spPr>
          <a:xfrm rot="16200000" flipH="1">
            <a:off x="1510352" y="24486"/>
            <a:ext cx="45719" cy="2370553"/>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6" descr="Het nieuwe Kasteel | Kasteel.gro | Digitale werkplaats Groningen 2019">
            <a:extLst>
              <a:ext uri="{FF2B5EF4-FFF2-40B4-BE49-F238E27FC236}">
                <a16:creationId xmlns:a16="http://schemas.microsoft.com/office/drawing/2014/main" id="{0675BDA8-D5E0-4289-8D18-D25536203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9" y="4923230"/>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8">
            <a:extLst>
              <a:ext uri="{FF2B5EF4-FFF2-40B4-BE49-F238E27FC236}">
                <a16:creationId xmlns:a16="http://schemas.microsoft.com/office/drawing/2014/main" id="{05D6990A-6711-49F8-87F1-C965586CFFCD}"/>
              </a:ext>
            </a:extLst>
          </p:cNvPr>
          <p:cNvSpPr txBox="1"/>
          <p:nvPr/>
        </p:nvSpPr>
        <p:spPr>
          <a:xfrm>
            <a:off x="-5557" y="28897"/>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8" name="Tijdelijke aanduiding voor inhoud 2">
            <a:extLst>
              <a:ext uri="{FF2B5EF4-FFF2-40B4-BE49-F238E27FC236}">
                <a16:creationId xmlns:a16="http://schemas.microsoft.com/office/drawing/2014/main" id="{447B3651-718F-49C2-A8AA-D2BD409D3D55}"/>
              </a:ext>
            </a:extLst>
          </p:cNvPr>
          <p:cNvSpPr txBox="1">
            <a:spLocks/>
          </p:cNvSpPr>
          <p:nvPr/>
        </p:nvSpPr>
        <p:spPr>
          <a:xfrm>
            <a:off x="265891" y="1375493"/>
            <a:ext cx="5744139" cy="2840459"/>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buNone/>
            </a:pPr>
            <a:r>
              <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Wat </a:t>
            </a:r>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kun je doen om beter te kunnen focussen?</a:t>
            </a:r>
          </a:p>
          <a:p>
            <a:pPr marL="0" indent="0">
              <a:lnSpc>
                <a:spcPct val="100000"/>
              </a:lnSpc>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buFontTx/>
              <a:buChar char="-"/>
            </a:pPr>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Notificaties</a:t>
            </a:r>
            <a:r>
              <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uitzetten</a:t>
            </a:r>
          </a:p>
          <a:p>
            <a:pPr>
              <a:lnSpc>
                <a:spcPct val="100000"/>
              </a:lnSpc>
              <a:buFontTx/>
              <a:buChar char="-"/>
            </a:pPr>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Niet</a:t>
            </a:r>
            <a:r>
              <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storen</a:t>
            </a:r>
            <a:r>
              <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modus</a:t>
            </a:r>
            <a:endPar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Tijdelijke aanduiding voor inhoud 3">
            <a:extLst>
              <a:ext uri="{FF2B5EF4-FFF2-40B4-BE49-F238E27FC236}">
                <a16:creationId xmlns:a16="http://schemas.microsoft.com/office/drawing/2014/main" id="{5D09EB0C-A127-48C8-8CCB-EDE076E21B3D}"/>
              </a:ext>
            </a:extLst>
          </p:cNvPr>
          <p:cNvPicPr>
            <a:picLocks noGrp="1" noChangeAspect="1"/>
          </p:cNvPicPr>
          <p:nvPr>
            <p:ph idx="1"/>
          </p:nvPr>
        </p:nvPicPr>
        <p:blipFill>
          <a:blip r:embed="rId4"/>
          <a:stretch>
            <a:fillRect/>
          </a:stretch>
        </p:blipFill>
        <p:spPr>
          <a:xfrm>
            <a:off x="4887454" y="2795722"/>
            <a:ext cx="4151277" cy="2258399"/>
          </a:xfrm>
          <a:prstGeom prst="rect">
            <a:avLst/>
          </a:prstGeom>
        </p:spPr>
      </p:pic>
    </p:spTree>
    <p:extLst>
      <p:ext uri="{BB962C8B-B14F-4D97-AF65-F5344CB8AC3E}">
        <p14:creationId xmlns:p14="http://schemas.microsoft.com/office/powerpoint/2010/main" val="11673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2">
            <a:extLst>
              <a:ext uri="{FF2B5EF4-FFF2-40B4-BE49-F238E27FC236}">
                <a16:creationId xmlns:a16="http://schemas.microsoft.com/office/drawing/2014/main" id="{6C150D0C-EAB3-4076-8DAF-316826F5D4C8}"/>
              </a:ext>
            </a:extLst>
          </p:cNvPr>
          <p:cNvSpPr/>
          <p:nvPr/>
        </p:nvSpPr>
        <p:spPr>
          <a:xfrm>
            <a:off x="0" y="0"/>
            <a:ext cx="2284295"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kstvak 12">
            <a:extLst>
              <a:ext uri="{FF2B5EF4-FFF2-40B4-BE49-F238E27FC236}">
                <a16:creationId xmlns:a16="http://schemas.microsoft.com/office/drawing/2014/main" id="{F840D6E9-D9DB-484B-885A-41CDD5D58ECB}"/>
              </a:ext>
            </a:extLst>
          </p:cNvPr>
          <p:cNvSpPr txBox="1"/>
          <p:nvPr/>
        </p:nvSpPr>
        <p:spPr>
          <a:xfrm>
            <a:off x="-36614" y="306592"/>
            <a:ext cx="2352030" cy="1938992"/>
          </a:xfrm>
          <a:prstGeom prst="rect">
            <a:avLst/>
          </a:prstGeom>
          <a:noFill/>
        </p:spPr>
        <p:txBody>
          <a:bodyPr wrap="square">
            <a:spAutoFit/>
          </a:bodyPr>
          <a:lstStyle/>
          <a:p>
            <a:pPr algn="ctr"/>
            <a:r>
              <a:rPr lang="nl-NL" sz="2400" b="1" spc="-75" dirty="0">
                <a:latin typeface="Open Sans" panose="020B0606030504020204" pitchFamily="34" charset="0"/>
                <a:ea typeface="Open Sans" panose="020B0606030504020204" pitchFamily="34" charset="0"/>
                <a:cs typeface="Open Sans" panose="020B0606030504020204" pitchFamily="34" charset="0"/>
              </a:rPr>
              <a:t>Portfolio-opdracht 10</a:t>
            </a:r>
          </a:p>
          <a:p>
            <a:pPr algn="ctr"/>
            <a:endParaRPr lang="nl-NL" sz="2400" b="1" spc="-75" dirty="0">
              <a:latin typeface="Open Sans" panose="020B0606030504020204" pitchFamily="34" charset="0"/>
              <a:ea typeface="Open Sans" panose="020B0606030504020204" pitchFamily="34" charset="0"/>
              <a:cs typeface="Open Sans" panose="020B0606030504020204" pitchFamily="34" charset="0"/>
            </a:endParaRPr>
          </a:p>
          <a:p>
            <a:pPr algn="ctr"/>
            <a:r>
              <a:rPr lang="nl-NL" sz="2400" b="1" dirty="0">
                <a:latin typeface="Open Sans" panose="020B0606030504020204" pitchFamily="34" charset="0"/>
                <a:ea typeface="Open Sans" panose="020B0606030504020204" pitchFamily="34" charset="0"/>
                <a:cs typeface="Open Sans" panose="020B0606030504020204" pitchFamily="34" charset="0"/>
              </a:rPr>
              <a:t>Digitale balans</a:t>
            </a:r>
          </a:p>
        </p:txBody>
      </p:sp>
      <p:sp>
        <p:nvSpPr>
          <p:cNvPr id="15" name="Rectangle 21">
            <a:extLst>
              <a:ext uri="{FF2B5EF4-FFF2-40B4-BE49-F238E27FC236}">
                <a16:creationId xmlns:a16="http://schemas.microsoft.com/office/drawing/2014/main" id="{DF06821E-8768-4327-A044-FD498CEBB027}"/>
              </a:ext>
            </a:extLst>
          </p:cNvPr>
          <p:cNvSpPr/>
          <p:nvPr/>
        </p:nvSpPr>
        <p:spPr>
          <a:xfrm flipV="1">
            <a:off x="533345" y="2245585"/>
            <a:ext cx="1212113"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et nieuwe Kasteel | Kasteel.gro | Digitale werkplaats Groningen 2019">
            <a:extLst>
              <a:ext uri="{FF2B5EF4-FFF2-40B4-BE49-F238E27FC236}">
                <a16:creationId xmlns:a16="http://schemas.microsoft.com/office/drawing/2014/main" id="{E2B0DAEA-A5EF-4CBC-AA24-CA3B0E4DB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8">
            <a:extLst>
              <a:ext uri="{FF2B5EF4-FFF2-40B4-BE49-F238E27FC236}">
                <a16:creationId xmlns:a16="http://schemas.microsoft.com/office/drawing/2014/main" id="{C287B33B-A068-4C7C-A790-BB363C99FBC3}"/>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12" name="Tijdelijke aanduiding voor inhoud 2">
            <a:extLst>
              <a:ext uri="{FF2B5EF4-FFF2-40B4-BE49-F238E27FC236}">
                <a16:creationId xmlns:a16="http://schemas.microsoft.com/office/drawing/2014/main" id="{16BAFF76-AD33-42E1-9C34-20BF031EB5C9}"/>
              </a:ext>
            </a:extLst>
          </p:cNvPr>
          <p:cNvSpPr txBox="1">
            <a:spLocks/>
          </p:cNvSpPr>
          <p:nvPr/>
        </p:nvSpPr>
        <p:spPr>
          <a:xfrm>
            <a:off x="2750185" y="1369503"/>
            <a:ext cx="5929120" cy="2568482"/>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Ga naar </a:t>
            </a:r>
            <a:r>
              <a:rPr lang="nl-NL" sz="1600" dirty="0">
                <a:latin typeface="Open Sans" panose="020B0606030504020204" pitchFamily="34" charset="0"/>
                <a:ea typeface="Open Sans" panose="020B0606030504020204" pitchFamily="34" charset="0"/>
                <a:cs typeface="Open Sans" panose="020B0606030504020204" pitchFamily="34" charset="0"/>
                <a:hlinkClick r:id="rId4"/>
              </a:rPr>
              <a:t>https://digitalebalans.nl/zelftest/</a:t>
            </a:r>
            <a:r>
              <a:rPr lang="nl-NL" sz="1600" dirty="0">
                <a:latin typeface="Open Sans" panose="020B0606030504020204" pitchFamily="34" charset="0"/>
                <a:ea typeface="Open Sans" panose="020B0606030504020204" pitchFamily="34" charset="0"/>
                <a:cs typeface="Open Sans" panose="020B0606030504020204" pitchFamily="34" charset="0"/>
              </a:rPr>
              <a:t> </a:t>
            </a: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Maak de test. </a:t>
            </a:r>
          </a:p>
          <a:p>
            <a:endPar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Voeg een screenshot van het resultaat toe aan je portfolio.</a:t>
            </a:r>
          </a:p>
        </p:txBody>
      </p:sp>
      <p:pic>
        <p:nvPicPr>
          <p:cNvPr id="4" name="Afbeelding 3">
            <a:extLst>
              <a:ext uri="{FF2B5EF4-FFF2-40B4-BE49-F238E27FC236}">
                <a16:creationId xmlns:a16="http://schemas.microsoft.com/office/drawing/2014/main" id="{42F34DF5-6D96-4943-9EE1-EFA1B6CC42BD}"/>
              </a:ext>
            </a:extLst>
          </p:cNvPr>
          <p:cNvPicPr>
            <a:picLocks noChangeAspect="1"/>
          </p:cNvPicPr>
          <p:nvPr/>
        </p:nvPicPr>
        <p:blipFill>
          <a:blip r:embed="rId5">
            <a:alphaModFix amt="47000"/>
          </a:blip>
          <a:stretch>
            <a:fillRect/>
          </a:stretch>
        </p:blipFill>
        <p:spPr>
          <a:xfrm>
            <a:off x="-5530" y="2632499"/>
            <a:ext cx="2289825" cy="2511002"/>
          </a:xfrm>
          <a:prstGeom prst="rect">
            <a:avLst/>
          </a:prstGeom>
        </p:spPr>
      </p:pic>
    </p:spTree>
    <p:extLst>
      <p:ext uri="{BB962C8B-B14F-4D97-AF65-F5344CB8AC3E}">
        <p14:creationId xmlns:p14="http://schemas.microsoft.com/office/powerpoint/2010/main" val="1795320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765" y="536847"/>
            <a:ext cx="3623516" cy="830997"/>
          </a:xfrm>
          <a:prstGeom prst="rect">
            <a:avLst/>
          </a:prstGeom>
          <a:noFill/>
        </p:spPr>
        <p:txBody>
          <a:bodyPr wrap="square" rtlCol="0">
            <a:spAutoFit/>
          </a:bodyPr>
          <a:lstStyle/>
          <a:p>
            <a:r>
              <a:rPr lang="nl-NL" sz="4800" dirty="0">
                <a:latin typeface="Bebas Neue Regular"/>
                <a:cs typeface="Bebas Neue Regular"/>
              </a:rPr>
              <a:t>Afronding</a:t>
            </a:r>
          </a:p>
        </p:txBody>
      </p:sp>
      <p:sp>
        <p:nvSpPr>
          <p:cNvPr id="6" name="TextBox 5"/>
          <p:cNvSpPr txBox="1"/>
          <p:nvPr/>
        </p:nvSpPr>
        <p:spPr>
          <a:xfrm>
            <a:off x="557976" y="1287028"/>
            <a:ext cx="2999840" cy="369332"/>
          </a:xfrm>
          <a:prstGeom prst="rect">
            <a:avLst/>
          </a:prstGeom>
          <a:noFill/>
        </p:spPr>
        <p:txBody>
          <a:bodyPr wrap="square" rtlCol="0">
            <a:spAutoFit/>
          </a:bodyPr>
          <a:lstStyle/>
          <a:p>
            <a:r>
              <a:rPr lang="nl-NL" dirty="0">
                <a:solidFill>
                  <a:schemeClr val="tx1">
                    <a:lumMod val="65000"/>
                    <a:lumOff val="35000"/>
                  </a:schemeClr>
                </a:solidFill>
                <a:latin typeface="Bebas Neue Regular"/>
                <a:cs typeface="Bebas Neue Regular"/>
              </a:rPr>
              <a:t>Portfolio-opdrachten</a:t>
            </a:r>
          </a:p>
        </p:txBody>
      </p:sp>
      <p:sp>
        <p:nvSpPr>
          <p:cNvPr id="2" name="TextBox 1"/>
          <p:cNvSpPr txBox="1"/>
          <p:nvPr/>
        </p:nvSpPr>
        <p:spPr>
          <a:xfrm>
            <a:off x="530278" y="1898625"/>
            <a:ext cx="4173597" cy="1447832"/>
          </a:xfrm>
          <a:prstGeom prst="rect">
            <a:avLst/>
          </a:prstGeom>
          <a:noFill/>
        </p:spPr>
        <p:txBody>
          <a:bodyPr wrap="square" rtlCol="0">
            <a:spAutoFit/>
          </a:bodyPr>
          <a:lstStyle/>
          <a:p>
            <a:pPr>
              <a:lnSpc>
                <a:spcPct val="150000"/>
              </a:lnSpc>
            </a:pPr>
            <a:r>
              <a:rPr lang="nl-NL" sz="1200" b="1" dirty="0">
                <a:latin typeface="Open Sans"/>
                <a:cs typeface="Open Sans"/>
              </a:rPr>
              <a:t>Zijn alle opdrachten gemaakt en toegevoegd?</a:t>
            </a:r>
          </a:p>
          <a:p>
            <a:pPr>
              <a:lnSpc>
                <a:spcPct val="150000"/>
              </a:lnSpc>
            </a:pPr>
            <a:endParaRPr lang="nl-NL" sz="1200" b="1" dirty="0">
              <a:latin typeface="Open Sans"/>
              <a:cs typeface="Open Sans"/>
            </a:endParaRPr>
          </a:p>
          <a:p>
            <a:pPr>
              <a:lnSpc>
                <a:spcPct val="150000"/>
              </a:lnSpc>
            </a:pPr>
            <a:r>
              <a:rPr lang="nl-NL" sz="1200" b="1" dirty="0">
                <a:latin typeface="Open Sans"/>
                <a:cs typeface="Open Sans"/>
              </a:rPr>
              <a:t>Controleer je portfolio met de checklist in de opdrachtenbundel.</a:t>
            </a:r>
            <a:endParaRPr lang="nl-NL" sz="1200" dirty="0">
              <a:latin typeface="Open Sans"/>
              <a:cs typeface="Open Sans"/>
            </a:endParaRPr>
          </a:p>
          <a:p>
            <a:pPr>
              <a:lnSpc>
                <a:spcPct val="150000"/>
              </a:lnSpc>
            </a:pPr>
            <a:endParaRPr lang="nl-NL" sz="1200" dirty="0">
              <a:latin typeface="Open Sans"/>
              <a:cs typeface="Open Sans"/>
            </a:endParaRPr>
          </a:p>
        </p:txBody>
      </p:sp>
      <p:sp>
        <p:nvSpPr>
          <p:cNvPr id="16" name="Rectangle 15"/>
          <p:cNvSpPr/>
          <p:nvPr/>
        </p:nvSpPr>
        <p:spPr>
          <a:xfrm rot="16200000" flipH="1">
            <a:off x="1436733" y="789781"/>
            <a:ext cx="45719" cy="1759908"/>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utoShape 10"/>
          <p:cNvSpPr>
            <a:spLocks noChangeAspect="1" noChangeArrowheads="1" noTextEdit="1"/>
          </p:cNvSpPr>
          <p:nvPr/>
        </p:nvSpPr>
        <p:spPr bwMode="auto">
          <a:xfrm>
            <a:off x="0" y="606425"/>
            <a:ext cx="2825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5557" y="721907"/>
            <a:ext cx="293688" cy="695325"/>
          </a:xfrm>
          <a:custGeom>
            <a:avLst/>
            <a:gdLst>
              <a:gd name="T0" fmla="*/ 0 w 3386"/>
              <a:gd name="T1" fmla="*/ 0 h 8044"/>
              <a:gd name="T2" fmla="*/ 2608 w 3386"/>
              <a:gd name="T3" fmla="*/ 2608 h 8044"/>
              <a:gd name="T4" fmla="*/ 2608 w 3386"/>
              <a:gd name="T5" fmla="*/ 5436 h 8044"/>
              <a:gd name="T6" fmla="*/ 0 w 3386"/>
              <a:gd name="T7" fmla="*/ 8044 h 8044"/>
              <a:gd name="T8" fmla="*/ 0 w 3386"/>
              <a:gd name="T9" fmla="*/ 0 h 8044"/>
            </a:gdLst>
            <a:ahLst/>
            <a:cxnLst>
              <a:cxn ang="0">
                <a:pos x="T0" y="T1"/>
              </a:cxn>
              <a:cxn ang="0">
                <a:pos x="T2" y="T3"/>
              </a:cxn>
              <a:cxn ang="0">
                <a:pos x="T4" y="T5"/>
              </a:cxn>
              <a:cxn ang="0">
                <a:pos x="T6" y="T7"/>
              </a:cxn>
              <a:cxn ang="0">
                <a:pos x="T8" y="T9"/>
              </a:cxn>
            </a:cxnLst>
            <a:rect l="0" t="0" r="r" b="b"/>
            <a:pathLst>
              <a:path w="3386" h="8044">
                <a:moveTo>
                  <a:pt x="0" y="0"/>
                </a:moveTo>
                <a:lnTo>
                  <a:pt x="2608" y="2608"/>
                </a:lnTo>
                <a:cubicBezTo>
                  <a:pt x="3386" y="3386"/>
                  <a:pt x="3386" y="4659"/>
                  <a:pt x="2608" y="5436"/>
                </a:cubicBezTo>
                <a:lnTo>
                  <a:pt x="0" y="8044"/>
                </a:lnTo>
                <a:lnTo>
                  <a:pt x="0"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a:p>
        </p:txBody>
      </p:sp>
      <p:pic>
        <p:nvPicPr>
          <p:cNvPr id="17" name="Picture 6" descr="Het nieuwe Kasteel | Kasteel.gro | Digitale werkplaats Groningen 2019">
            <a:extLst>
              <a:ext uri="{FF2B5EF4-FFF2-40B4-BE49-F238E27FC236}">
                <a16:creationId xmlns:a16="http://schemas.microsoft.com/office/drawing/2014/main" id="{BDF82183-021F-4C4A-8F9A-8850422FC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9" y="4923230"/>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8">
            <a:extLst>
              <a:ext uri="{FF2B5EF4-FFF2-40B4-BE49-F238E27FC236}">
                <a16:creationId xmlns:a16="http://schemas.microsoft.com/office/drawing/2014/main" id="{52FBF038-8918-4BF3-8DB1-CF148CE3519F}"/>
              </a:ext>
            </a:extLst>
          </p:cNvPr>
          <p:cNvSpPr txBox="1"/>
          <p:nvPr/>
        </p:nvSpPr>
        <p:spPr>
          <a:xfrm>
            <a:off x="-5557" y="28897"/>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pic>
        <p:nvPicPr>
          <p:cNvPr id="4" name="Afbeelding 3">
            <a:extLst>
              <a:ext uri="{FF2B5EF4-FFF2-40B4-BE49-F238E27FC236}">
                <a16:creationId xmlns:a16="http://schemas.microsoft.com/office/drawing/2014/main" id="{03EF19D5-FF3B-411C-957B-1519EC620869}"/>
              </a:ext>
            </a:extLst>
          </p:cNvPr>
          <p:cNvPicPr>
            <a:picLocks noChangeAspect="1"/>
          </p:cNvPicPr>
          <p:nvPr/>
        </p:nvPicPr>
        <p:blipFill>
          <a:blip r:embed="rId4"/>
          <a:stretch>
            <a:fillRect/>
          </a:stretch>
        </p:blipFill>
        <p:spPr>
          <a:xfrm>
            <a:off x="4973720" y="305896"/>
            <a:ext cx="3874957" cy="4544632"/>
          </a:xfrm>
          <a:prstGeom prst="rect">
            <a:avLst/>
          </a:prstGeom>
          <a:ln>
            <a:solidFill>
              <a:schemeClr val="bg2"/>
            </a:solidFill>
          </a:ln>
        </p:spPr>
      </p:pic>
      <p:sp>
        <p:nvSpPr>
          <p:cNvPr id="12" name="Oval 11">
            <a:extLst>
              <a:ext uri="{FF2B5EF4-FFF2-40B4-BE49-F238E27FC236}">
                <a16:creationId xmlns:a16="http://schemas.microsoft.com/office/drawing/2014/main" id="{D26ABBE7-1AB9-47D8-BFF5-BA7E0EAF4F63}"/>
              </a:ext>
            </a:extLst>
          </p:cNvPr>
          <p:cNvSpPr/>
          <p:nvPr/>
        </p:nvSpPr>
        <p:spPr>
          <a:xfrm>
            <a:off x="401401" y="2041920"/>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1">
            <a:extLst>
              <a:ext uri="{FF2B5EF4-FFF2-40B4-BE49-F238E27FC236}">
                <a16:creationId xmlns:a16="http://schemas.microsoft.com/office/drawing/2014/main" id="{A4DD7BE0-C3A7-46E7-8730-5FBC8EDF3E10}"/>
              </a:ext>
            </a:extLst>
          </p:cNvPr>
          <p:cNvSpPr/>
          <p:nvPr/>
        </p:nvSpPr>
        <p:spPr>
          <a:xfrm>
            <a:off x="401400" y="2587136"/>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270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16" grpId="0" animBg="1"/>
      <p:bldP spid="25"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765" y="536847"/>
            <a:ext cx="3568035" cy="830997"/>
          </a:xfrm>
          <a:prstGeom prst="rect">
            <a:avLst/>
          </a:prstGeom>
          <a:noFill/>
        </p:spPr>
        <p:txBody>
          <a:bodyPr wrap="square" rtlCol="0">
            <a:spAutoFit/>
          </a:bodyPr>
          <a:lstStyle/>
          <a:p>
            <a:r>
              <a:rPr lang="nl-NL" sz="4800" dirty="0">
                <a:latin typeface="Bebas Neue Regular"/>
                <a:cs typeface="Bebas Neue Regular"/>
              </a:rPr>
              <a:t>Afronding</a:t>
            </a:r>
          </a:p>
        </p:txBody>
      </p:sp>
      <p:sp>
        <p:nvSpPr>
          <p:cNvPr id="6" name="TextBox 5"/>
          <p:cNvSpPr txBox="1"/>
          <p:nvPr/>
        </p:nvSpPr>
        <p:spPr>
          <a:xfrm>
            <a:off x="557976" y="1287028"/>
            <a:ext cx="2999840" cy="369332"/>
          </a:xfrm>
          <a:prstGeom prst="rect">
            <a:avLst/>
          </a:prstGeom>
          <a:noFill/>
        </p:spPr>
        <p:txBody>
          <a:bodyPr wrap="square" rtlCol="0">
            <a:spAutoFit/>
          </a:bodyPr>
          <a:lstStyle/>
          <a:p>
            <a:r>
              <a:rPr lang="nl-NL" dirty="0">
                <a:solidFill>
                  <a:schemeClr val="tx1">
                    <a:lumMod val="65000"/>
                    <a:lumOff val="35000"/>
                  </a:schemeClr>
                </a:solidFill>
                <a:latin typeface="Bebas Neue Regular"/>
                <a:cs typeface="Bebas Neue Regular"/>
              </a:rPr>
              <a:t>NU weet jij:</a:t>
            </a:r>
          </a:p>
        </p:txBody>
      </p:sp>
      <p:sp>
        <p:nvSpPr>
          <p:cNvPr id="2" name="TextBox 1"/>
          <p:cNvSpPr txBox="1"/>
          <p:nvPr/>
        </p:nvSpPr>
        <p:spPr>
          <a:xfrm>
            <a:off x="609537" y="1894390"/>
            <a:ext cx="2869415" cy="339837"/>
          </a:xfrm>
          <a:prstGeom prst="rect">
            <a:avLst/>
          </a:prstGeom>
          <a:noFill/>
        </p:spPr>
        <p:txBody>
          <a:bodyPr wrap="square" rtlCol="0">
            <a:spAutoFit/>
          </a:bodyPr>
          <a:lstStyle/>
          <a:p>
            <a:pPr>
              <a:lnSpc>
                <a:spcPct val="150000"/>
              </a:lnSpc>
            </a:pPr>
            <a:r>
              <a:rPr lang="nl-NL" sz="1200" b="1" dirty="0">
                <a:latin typeface="Open Sans"/>
                <a:cs typeface="Open Sans"/>
              </a:rPr>
              <a:t>hoe apps je aandacht trekken</a:t>
            </a:r>
            <a:endParaRPr lang="nl-NL" sz="1200" dirty="0">
              <a:latin typeface="Open Sans"/>
              <a:cs typeface="Open Sans"/>
            </a:endParaRPr>
          </a:p>
        </p:txBody>
      </p:sp>
      <p:sp>
        <p:nvSpPr>
          <p:cNvPr id="11" name="TextBox 10"/>
          <p:cNvSpPr txBox="1"/>
          <p:nvPr/>
        </p:nvSpPr>
        <p:spPr>
          <a:xfrm>
            <a:off x="609537" y="2345466"/>
            <a:ext cx="3697845" cy="339837"/>
          </a:xfrm>
          <a:prstGeom prst="rect">
            <a:avLst/>
          </a:prstGeom>
          <a:noFill/>
        </p:spPr>
        <p:txBody>
          <a:bodyPr wrap="square" rtlCol="0" anchor="ctr">
            <a:spAutoFit/>
          </a:bodyPr>
          <a:lstStyle/>
          <a:p>
            <a:pPr>
              <a:lnSpc>
                <a:spcPct val="150000"/>
              </a:lnSpc>
            </a:pPr>
            <a:r>
              <a:rPr lang="nl-NL" sz="1200" b="1" dirty="0">
                <a:latin typeface="Open Sans"/>
                <a:cs typeface="Open Sans"/>
              </a:rPr>
              <a:t>waarom apps je aandacht willen behouden</a:t>
            </a:r>
            <a:endParaRPr lang="nl-NL" sz="1200" dirty="0">
              <a:latin typeface="Open Sans"/>
              <a:cs typeface="Open Sans"/>
            </a:endParaRPr>
          </a:p>
        </p:txBody>
      </p:sp>
      <p:sp>
        <p:nvSpPr>
          <p:cNvPr id="16" name="Rectangle 15"/>
          <p:cNvSpPr/>
          <p:nvPr/>
        </p:nvSpPr>
        <p:spPr>
          <a:xfrm rot="16200000" flipH="1">
            <a:off x="1019196" y="1227722"/>
            <a:ext cx="45719" cy="865036"/>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utoShape 10"/>
          <p:cNvSpPr>
            <a:spLocks noChangeAspect="1" noChangeArrowheads="1" noTextEdit="1"/>
          </p:cNvSpPr>
          <p:nvPr/>
        </p:nvSpPr>
        <p:spPr bwMode="auto">
          <a:xfrm>
            <a:off x="0" y="606425"/>
            <a:ext cx="2825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5557" y="721907"/>
            <a:ext cx="293688" cy="695325"/>
          </a:xfrm>
          <a:custGeom>
            <a:avLst/>
            <a:gdLst>
              <a:gd name="T0" fmla="*/ 0 w 3386"/>
              <a:gd name="T1" fmla="*/ 0 h 8044"/>
              <a:gd name="T2" fmla="*/ 2608 w 3386"/>
              <a:gd name="T3" fmla="*/ 2608 h 8044"/>
              <a:gd name="T4" fmla="*/ 2608 w 3386"/>
              <a:gd name="T5" fmla="*/ 5436 h 8044"/>
              <a:gd name="T6" fmla="*/ 0 w 3386"/>
              <a:gd name="T7" fmla="*/ 8044 h 8044"/>
              <a:gd name="T8" fmla="*/ 0 w 3386"/>
              <a:gd name="T9" fmla="*/ 0 h 8044"/>
            </a:gdLst>
            <a:ahLst/>
            <a:cxnLst>
              <a:cxn ang="0">
                <a:pos x="T0" y="T1"/>
              </a:cxn>
              <a:cxn ang="0">
                <a:pos x="T2" y="T3"/>
              </a:cxn>
              <a:cxn ang="0">
                <a:pos x="T4" y="T5"/>
              </a:cxn>
              <a:cxn ang="0">
                <a:pos x="T6" y="T7"/>
              </a:cxn>
              <a:cxn ang="0">
                <a:pos x="T8" y="T9"/>
              </a:cxn>
            </a:cxnLst>
            <a:rect l="0" t="0" r="r" b="b"/>
            <a:pathLst>
              <a:path w="3386" h="8044">
                <a:moveTo>
                  <a:pt x="0" y="0"/>
                </a:moveTo>
                <a:lnTo>
                  <a:pt x="2608" y="2608"/>
                </a:lnTo>
                <a:cubicBezTo>
                  <a:pt x="3386" y="3386"/>
                  <a:pt x="3386" y="4659"/>
                  <a:pt x="2608" y="5436"/>
                </a:cubicBezTo>
                <a:lnTo>
                  <a:pt x="0" y="8044"/>
                </a:lnTo>
                <a:lnTo>
                  <a:pt x="0"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11">
            <a:extLst>
              <a:ext uri="{FF2B5EF4-FFF2-40B4-BE49-F238E27FC236}">
                <a16:creationId xmlns:a16="http://schemas.microsoft.com/office/drawing/2014/main" id="{FE4A40D4-BACC-4BF0-92DB-F6819392238F}"/>
              </a:ext>
            </a:extLst>
          </p:cNvPr>
          <p:cNvSpPr/>
          <p:nvPr/>
        </p:nvSpPr>
        <p:spPr>
          <a:xfrm>
            <a:off x="391218" y="2011940"/>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11">
            <a:extLst>
              <a:ext uri="{FF2B5EF4-FFF2-40B4-BE49-F238E27FC236}">
                <a16:creationId xmlns:a16="http://schemas.microsoft.com/office/drawing/2014/main" id="{05EE2504-D2E5-4CDC-96AA-6555299A8749}"/>
              </a:ext>
            </a:extLst>
          </p:cNvPr>
          <p:cNvSpPr/>
          <p:nvPr/>
        </p:nvSpPr>
        <p:spPr>
          <a:xfrm>
            <a:off x="389570" y="2453402"/>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11">
            <a:extLst>
              <a:ext uri="{FF2B5EF4-FFF2-40B4-BE49-F238E27FC236}">
                <a16:creationId xmlns:a16="http://schemas.microsoft.com/office/drawing/2014/main" id="{DCEFBDA7-AFBC-4E60-B427-2DCD9335E098}"/>
              </a:ext>
            </a:extLst>
          </p:cNvPr>
          <p:cNvSpPr/>
          <p:nvPr/>
        </p:nvSpPr>
        <p:spPr>
          <a:xfrm>
            <a:off x="389571" y="2982787"/>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6" descr="Het nieuwe Kasteel | Kasteel.gro | Digitale werkplaats Groningen 2019">
            <a:extLst>
              <a:ext uri="{FF2B5EF4-FFF2-40B4-BE49-F238E27FC236}">
                <a16:creationId xmlns:a16="http://schemas.microsoft.com/office/drawing/2014/main" id="{BDF82183-021F-4C4A-8F9A-8850422FC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9" y="4923230"/>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8">
            <a:extLst>
              <a:ext uri="{FF2B5EF4-FFF2-40B4-BE49-F238E27FC236}">
                <a16:creationId xmlns:a16="http://schemas.microsoft.com/office/drawing/2014/main" id="{52FBF038-8918-4BF3-8DB1-CF148CE3519F}"/>
              </a:ext>
            </a:extLst>
          </p:cNvPr>
          <p:cNvSpPr txBox="1"/>
          <p:nvPr/>
        </p:nvSpPr>
        <p:spPr>
          <a:xfrm>
            <a:off x="-5557" y="28897"/>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20" name="TextBox 10">
            <a:extLst>
              <a:ext uri="{FF2B5EF4-FFF2-40B4-BE49-F238E27FC236}">
                <a16:creationId xmlns:a16="http://schemas.microsoft.com/office/drawing/2014/main" id="{552F2F9E-4C71-4C40-A815-346AB55B0E25}"/>
              </a:ext>
            </a:extLst>
          </p:cNvPr>
          <p:cNvSpPr txBox="1"/>
          <p:nvPr/>
        </p:nvSpPr>
        <p:spPr>
          <a:xfrm>
            <a:off x="609537" y="2850489"/>
            <a:ext cx="2999841" cy="339837"/>
          </a:xfrm>
          <a:prstGeom prst="rect">
            <a:avLst/>
          </a:prstGeom>
          <a:noFill/>
        </p:spPr>
        <p:txBody>
          <a:bodyPr wrap="square" rtlCol="0" anchor="ctr">
            <a:spAutoFit/>
          </a:bodyPr>
          <a:lstStyle/>
          <a:p>
            <a:pPr>
              <a:lnSpc>
                <a:spcPct val="150000"/>
              </a:lnSpc>
            </a:pPr>
            <a:r>
              <a:rPr lang="nl-NL" sz="1200" b="1" dirty="0">
                <a:latin typeface="Open Sans"/>
                <a:cs typeface="Open Sans"/>
              </a:rPr>
              <a:t>hoeveel schermtijd goed voor je is</a:t>
            </a:r>
            <a:endParaRPr lang="nl-NL" sz="1200" dirty="0">
              <a:latin typeface="Open Sans"/>
              <a:cs typeface="Open Sans"/>
            </a:endParaRPr>
          </a:p>
        </p:txBody>
      </p:sp>
      <p:sp>
        <p:nvSpPr>
          <p:cNvPr id="27" name="Oval 11">
            <a:extLst>
              <a:ext uri="{FF2B5EF4-FFF2-40B4-BE49-F238E27FC236}">
                <a16:creationId xmlns:a16="http://schemas.microsoft.com/office/drawing/2014/main" id="{A56288EA-249B-4F83-B17C-8E677124C82D}"/>
              </a:ext>
            </a:extLst>
          </p:cNvPr>
          <p:cNvSpPr/>
          <p:nvPr/>
        </p:nvSpPr>
        <p:spPr>
          <a:xfrm>
            <a:off x="389571" y="3564353"/>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10">
            <a:extLst>
              <a:ext uri="{FF2B5EF4-FFF2-40B4-BE49-F238E27FC236}">
                <a16:creationId xmlns:a16="http://schemas.microsoft.com/office/drawing/2014/main" id="{E58C246C-648E-49D4-B7F7-AD2FF08013B9}"/>
              </a:ext>
            </a:extLst>
          </p:cNvPr>
          <p:cNvSpPr txBox="1"/>
          <p:nvPr/>
        </p:nvSpPr>
        <p:spPr>
          <a:xfrm>
            <a:off x="609537" y="3417865"/>
            <a:ext cx="3881450" cy="616836"/>
          </a:xfrm>
          <a:prstGeom prst="rect">
            <a:avLst/>
          </a:prstGeom>
          <a:noFill/>
        </p:spPr>
        <p:txBody>
          <a:bodyPr wrap="square" rtlCol="0" anchor="ctr">
            <a:spAutoFit/>
          </a:bodyPr>
          <a:lstStyle/>
          <a:p>
            <a:pPr>
              <a:lnSpc>
                <a:spcPct val="150000"/>
              </a:lnSpc>
            </a:pPr>
            <a:r>
              <a:rPr lang="nl-NL" sz="1200" b="1" dirty="0">
                <a:latin typeface="Open Sans"/>
                <a:cs typeface="Open Sans"/>
              </a:rPr>
              <a:t>hoe tevreden je bent je met jouw persoonlijke digitale balans. </a:t>
            </a:r>
            <a:endParaRPr lang="nl-NL" sz="1200" dirty="0">
              <a:latin typeface="Open Sans"/>
              <a:cs typeface="Open Sans"/>
            </a:endParaRPr>
          </a:p>
        </p:txBody>
      </p:sp>
      <p:pic>
        <p:nvPicPr>
          <p:cNvPr id="4" name="Afbeelding 3" descr="Afbeelding met tekst, rood, oranje, kleurrijk&#10;&#10;Automatisch gegenereerde beschrijving">
            <a:extLst>
              <a:ext uri="{FF2B5EF4-FFF2-40B4-BE49-F238E27FC236}">
                <a16:creationId xmlns:a16="http://schemas.microsoft.com/office/drawing/2014/main" id="{82327F8D-88C1-8C79-0068-22CADC8C5FB8}"/>
              </a:ext>
            </a:extLst>
          </p:cNvPr>
          <p:cNvPicPr>
            <a:picLocks noChangeAspect="1"/>
          </p:cNvPicPr>
          <p:nvPr/>
        </p:nvPicPr>
        <p:blipFill>
          <a:blip r:embed="rId4"/>
          <a:stretch>
            <a:fillRect/>
          </a:stretch>
        </p:blipFill>
        <p:spPr>
          <a:xfrm>
            <a:off x="4783604" y="2549"/>
            <a:ext cx="4360396" cy="5143500"/>
          </a:xfrm>
          <a:prstGeom prst="rect">
            <a:avLst/>
          </a:prstGeom>
        </p:spPr>
      </p:pic>
    </p:spTree>
    <p:extLst>
      <p:ext uri="{BB962C8B-B14F-4D97-AF65-F5344CB8AC3E}">
        <p14:creationId xmlns:p14="http://schemas.microsoft.com/office/powerpoint/2010/main" val="409303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11" grpId="0"/>
      <p:bldP spid="16" grpId="0" animBg="1"/>
      <p:bldP spid="25" grpId="0" animBg="1"/>
      <p:bldP spid="22" grpId="0" animBg="1"/>
      <p:bldP spid="23" grpId="0" animBg="1"/>
      <p:bldP spid="26" grpId="0" animBg="1"/>
      <p:bldP spid="20" grpId="0"/>
      <p:bldP spid="27"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58257"/>
            <a:ext cx="9144001" cy="3485243"/>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1817370"/>
            <a:ext cx="4210176" cy="294773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a:hlinkClick r:id="rId3"/>
            <a:extLst>
              <a:ext uri="{FF2B5EF4-FFF2-40B4-BE49-F238E27FC236}">
                <a16:creationId xmlns:a16="http://schemas.microsoft.com/office/drawing/2014/main" id="{0743D7D7-E4C9-49A8-A473-1AAA378BADDF}"/>
              </a:ext>
            </a:extLst>
          </p:cNvPr>
          <p:cNvPicPr>
            <a:picLocks noChangeAspect="1"/>
          </p:cNvPicPr>
          <p:nvPr/>
        </p:nvPicPr>
        <p:blipFill>
          <a:blip r:embed="rId4"/>
          <a:stretch>
            <a:fillRect/>
          </a:stretch>
        </p:blipFill>
        <p:spPr>
          <a:xfrm>
            <a:off x="889695" y="2056797"/>
            <a:ext cx="2913132" cy="2468880"/>
          </a:xfrm>
          <a:prstGeom prst="rect">
            <a:avLst/>
          </a:prstGeom>
        </p:spPr>
      </p:pic>
      <p:sp>
        <p:nvSpPr>
          <p:cNvPr id="8"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1817370"/>
            <a:ext cx="4210177" cy="294773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7">
            <a:hlinkClick r:id="rId3"/>
            <a:extLst>
              <a:ext uri="{FF2B5EF4-FFF2-40B4-BE49-F238E27FC236}">
                <a16:creationId xmlns:a16="http://schemas.microsoft.com/office/drawing/2014/main" id="{BC6B3D05-DE96-478D-B015-70EE2F6069FC}"/>
              </a:ext>
            </a:extLst>
          </p:cNvPr>
          <p:cNvPicPr>
            <a:picLocks noChangeAspect="1"/>
          </p:cNvPicPr>
          <p:nvPr/>
        </p:nvPicPr>
        <p:blipFill>
          <a:blip r:embed="rId5"/>
          <a:stretch>
            <a:fillRect/>
          </a:stretch>
        </p:blipFill>
        <p:spPr>
          <a:xfrm>
            <a:off x="4995637" y="2056797"/>
            <a:ext cx="3604204" cy="2468880"/>
          </a:xfrm>
          <a:prstGeom prst="rect">
            <a:avLst/>
          </a:prstGeom>
        </p:spPr>
      </p:pic>
      <p:sp>
        <p:nvSpPr>
          <p:cNvPr id="12" name="Tekstvak 11">
            <a:extLst>
              <a:ext uri="{FF2B5EF4-FFF2-40B4-BE49-F238E27FC236}">
                <a16:creationId xmlns:a16="http://schemas.microsoft.com/office/drawing/2014/main" id="{56C0713C-85C0-412B-8A3A-6F8C04E4DB98}"/>
              </a:ext>
            </a:extLst>
          </p:cNvPr>
          <p:cNvSpPr txBox="1"/>
          <p:nvPr/>
        </p:nvSpPr>
        <p:spPr>
          <a:xfrm>
            <a:off x="554646" y="184574"/>
            <a:ext cx="8272830" cy="1324195"/>
          </a:xfrm>
          <a:prstGeom prst="rect">
            <a:avLst/>
          </a:prstGeom>
        </p:spPr>
        <p:txBody>
          <a:bodyPr vert="horz" lIns="91440" tIns="45720" rIns="91440" bIns="45720" rtlCol="0" anchor="ctr">
            <a:normAutofit lnSpcReduction="10000"/>
          </a:bodyPr>
          <a:lstStyle/>
          <a:p>
            <a:pPr algn="ctr" defTabSz="914400">
              <a:lnSpc>
                <a:spcPct val="90000"/>
              </a:lnSpc>
              <a:spcAft>
                <a:spcPts val="600"/>
              </a:spcAft>
            </a:pPr>
            <a:r>
              <a:rPr lang="nl-NL" sz="1500" b="1"/>
              <a:t>EINDE LES</a:t>
            </a:r>
          </a:p>
          <a:p>
            <a:pPr algn="ctr" defTabSz="914400">
              <a:lnSpc>
                <a:spcPct val="90000"/>
              </a:lnSpc>
              <a:spcAft>
                <a:spcPts val="600"/>
              </a:spcAft>
            </a:pPr>
            <a:r>
              <a:rPr lang="nl-NL" sz="1500"/>
              <a:t>Deze les valt onder de Creative </a:t>
            </a:r>
            <a:r>
              <a:rPr lang="nl-NL" sz="1500" err="1"/>
              <a:t>Commons</a:t>
            </a:r>
            <a:r>
              <a:rPr lang="nl-NL" sz="1500"/>
              <a:t> regelgeving. De les mag worden gedeeld en aangepast voor non-commerciële doeleinden.</a:t>
            </a:r>
          </a:p>
          <a:p>
            <a:pPr algn="ctr" defTabSz="914400">
              <a:lnSpc>
                <a:spcPct val="90000"/>
              </a:lnSpc>
              <a:spcAft>
                <a:spcPts val="600"/>
              </a:spcAft>
            </a:pPr>
            <a:endParaRPr lang="en-US" sz="1500"/>
          </a:p>
          <a:p>
            <a:pPr algn="ctr" defTabSz="914400">
              <a:lnSpc>
                <a:spcPct val="90000"/>
              </a:lnSpc>
              <a:spcAft>
                <a:spcPts val="600"/>
              </a:spcAft>
            </a:pPr>
            <a:r>
              <a:rPr lang="en-GB" sz="1600">
                <a:solidFill>
                  <a:srgbClr val="FCD300"/>
                </a:solidFill>
                <a:hlinkClick r:id="rId6">
                  <a:extLst>
                    <a:ext uri="{A12FA001-AC4F-418D-AE19-62706E023703}">
                      <ahyp:hlinkClr xmlns:ahyp="http://schemas.microsoft.com/office/drawing/2018/hyperlinkcolor" val="tx"/>
                    </a:ext>
                  </a:extLst>
                </a:hlinkClick>
              </a:rPr>
              <a:t>https://creativecommons.org/licenses/by-nc-sa/4.0/legalcode.nl</a:t>
            </a:r>
            <a:endParaRPr lang="en-GB" sz="1600">
              <a:solidFill>
                <a:srgbClr val="FCD300"/>
              </a:solidFill>
            </a:endParaRPr>
          </a:p>
        </p:txBody>
      </p:sp>
    </p:spTree>
    <p:extLst>
      <p:ext uri="{BB962C8B-B14F-4D97-AF65-F5344CB8AC3E}">
        <p14:creationId xmlns:p14="http://schemas.microsoft.com/office/powerpoint/2010/main" val="351832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2040263"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7353" y="2236842"/>
            <a:ext cx="1985553" cy="461665"/>
          </a:xfrm>
          <a:prstGeom prst="rect">
            <a:avLst/>
          </a:prstGeom>
          <a:noFill/>
        </p:spPr>
        <p:txBody>
          <a:bodyPr wrap="square" rtlCol="0">
            <a:spAutoFit/>
          </a:bodyPr>
          <a:lstStyle/>
          <a:p>
            <a:pPr algn="ctr"/>
            <a:r>
              <a:rPr lang="nl-NL" sz="2400" b="1">
                <a:latin typeface="Open Sans" panose="020B0606030504020204" pitchFamily="34" charset="0"/>
                <a:ea typeface="Open Sans" panose="020B0606030504020204" pitchFamily="34" charset="0"/>
                <a:cs typeface="Open Sans" panose="020B0606030504020204" pitchFamily="34" charset="0"/>
              </a:rPr>
              <a:t>Vooruitblik</a:t>
            </a:r>
          </a:p>
        </p:txBody>
      </p:sp>
      <p:sp>
        <p:nvSpPr>
          <p:cNvPr id="20" name="AutoShape 5"/>
          <p:cNvSpPr>
            <a:spLocks noChangeAspect="1" noChangeArrowheads="1" noTextEdit="1"/>
          </p:cNvSpPr>
          <p:nvPr/>
        </p:nvSpPr>
        <p:spPr bwMode="auto">
          <a:xfrm>
            <a:off x="3805718" y="661631"/>
            <a:ext cx="595313" cy="113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flipV="1">
            <a:off x="508300" y="2652788"/>
            <a:ext cx="1030428"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kstvak 11">
            <a:extLst>
              <a:ext uri="{FF2B5EF4-FFF2-40B4-BE49-F238E27FC236}">
                <a16:creationId xmlns:a16="http://schemas.microsoft.com/office/drawing/2014/main" id="{D57BBFE9-46C5-44A4-8AC7-0F4E7624BA8E}"/>
              </a:ext>
            </a:extLst>
          </p:cNvPr>
          <p:cNvSpPr txBox="1"/>
          <p:nvPr/>
        </p:nvSpPr>
        <p:spPr>
          <a:xfrm>
            <a:off x="2521210" y="968301"/>
            <a:ext cx="5510303" cy="2748829"/>
          </a:xfrm>
          <a:prstGeom prst="rect">
            <a:avLst/>
          </a:prstGeom>
          <a:noFill/>
        </p:spPr>
        <p:txBody>
          <a:bodyPr wrap="square" lIns="91440" tIns="45720" rIns="91440" bIns="45720" anchor="t">
            <a:spAutoFit/>
          </a:bodyPr>
          <a:lstStyle/>
          <a:p>
            <a:pPr marL="285750" indent="-285750">
              <a:lnSpc>
                <a:spcPct val="250000"/>
              </a:lnSpc>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Terugblik </a:t>
            </a:r>
          </a:p>
          <a:p>
            <a:pPr marL="285750" indent="-285750">
              <a:lnSpc>
                <a:spcPct val="250000"/>
              </a:lnSpc>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Schermtijd</a:t>
            </a:r>
          </a:p>
          <a:p>
            <a:pPr marL="285750" indent="-285750">
              <a:lnSpc>
                <a:spcPct val="250000"/>
              </a:lnSpc>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Digitale balans</a:t>
            </a:r>
          </a:p>
          <a:p>
            <a:pPr marL="285750" indent="-285750">
              <a:lnSpc>
                <a:spcPct val="250000"/>
              </a:lnSpc>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Portfolio-opdracht</a:t>
            </a:r>
          </a:p>
        </p:txBody>
      </p:sp>
      <p:pic>
        <p:nvPicPr>
          <p:cNvPr id="13" name="Picture 6" descr="Het nieuwe Kasteel | Kasteel.gro | Digitale werkplaats Groningen 2019">
            <a:extLst>
              <a:ext uri="{FF2B5EF4-FFF2-40B4-BE49-F238E27FC236}">
                <a16:creationId xmlns:a16="http://schemas.microsoft.com/office/drawing/2014/main" id="{8CE4C067-C081-4E10-B664-8FF3C1418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8">
            <a:extLst>
              <a:ext uri="{FF2B5EF4-FFF2-40B4-BE49-F238E27FC236}">
                <a16:creationId xmlns:a16="http://schemas.microsoft.com/office/drawing/2014/main" id="{7A1D3DBD-B991-4F3B-8346-12F38E7805E0}"/>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Tree>
    <p:extLst>
      <p:ext uri="{BB962C8B-B14F-4D97-AF65-F5344CB8AC3E}">
        <p14:creationId xmlns:p14="http://schemas.microsoft.com/office/powerpoint/2010/main" val="4283815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2">
            <a:extLst>
              <a:ext uri="{FF2B5EF4-FFF2-40B4-BE49-F238E27FC236}">
                <a16:creationId xmlns:a16="http://schemas.microsoft.com/office/drawing/2014/main" id="{746222FD-D5C1-4E77-B572-A7BC06950705}"/>
              </a:ext>
            </a:extLst>
          </p:cNvPr>
          <p:cNvSpPr/>
          <p:nvPr/>
        </p:nvSpPr>
        <p:spPr>
          <a:xfrm>
            <a:off x="0" y="-11526"/>
            <a:ext cx="2637064" cy="5155026"/>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EF19C980-871A-4F5B-9CCC-2F7655A5EB30}"/>
              </a:ext>
            </a:extLst>
          </p:cNvPr>
          <p:cNvPicPr>
            <a:picLocks noChangeAspect="1"/>
          </p:cNvPicPr>
          <p:nvPr/>
        </p:nvPicPr>
        <p:blipFill>
          <a:blip r:embed="rId3"/>
          <a:stretch>
            <a:fillRect/>
          </a:stretch>
        </p:blipFill>
        <p:spPr>
          <a:xfrm>
            <a:off x="3017550" y="376379"/>
            <a:ext cx="4479621" cy="4616613"/>
          </a:xfrm>
          <a:prstGeom prst="rect">
            <a:avLst/>
          </a:prstGeom>
          <a:ln>
            <a:solidFill>
              <a:schemeClr val="bg2"/>
            </a:solidFill>
          </a:ln>
        </p:spPr>
      </p:pic>
      <p:sp>
        <p:nvSpPr>
          <p:cNvPr id="5" name="TextBox 4"/>
          <p:cNvSpPr txBox="1"/>
          <p:nvPr/>
        </p:nvSpPr>
        <p:spPr>
          <a:xfrm>
            <a:off x="87623" y="1442398"/>
            <a:ext cx="2234846" cy="830997"/>
          </a:xfrm>
          <a:prstGeom prst="rect">
            <a:avLst/>
          </a:prstGeom>
          <a:noFill/>
        </p:spPr>
        <p:txBody>
          <a:bodyPr wrap="square" rtlCol="0">
            <a:spAutoFit/>
          </a:bodyPr>
          <a:lstStyle/>
          <a:p>
            <a:pPr algn="ctr"/>
            <a:r>
              <a:rPr lang="nl-NL" sz="2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Portfolio- opdracht 10</a:t>
            </a:r>
          </a:p>
        </p:txBody>
      </p:sp>
      <p:sp>
        <p:nvSpPr>
          <p:cNvPr id="20" name="AutoShape 5"/>
          <p:cNvSpPr>
            <a:spLocks noChangeAspect="1" noChangeArrowheads="1" noTextEdit="1"/>
          </p:cNvSpPr>
          <p:nvPr/>
        </p:nvSpPr>
        <p:spPr bwMode="auto">
          <a:xfrm>
            <a:off x="3805718" y="661631"/>
            <a:ext cx="595313" cy="113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flipV="1">
            <a:off x="689832" y="2362897"/>
            <a:ext cx="1030428"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6" descr="Het nieuwe Kasteel | Kasteel.gro | Digitale werkplaats Groningen 2019">
            <a:extLst>
              <a:ext uri="{FF2B5EF4-FFF2-40B4-BE49-F238E27FC236}">
                <a16:creationId xmlns:a16="http://schemas.microsoft.com/office/drawing/2014/main" id="{8CE4C067-C081-4E10-B664-8FF3C14187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8">
            <a:extLst>
              <a:ext uri="{FF2B5EF4-FFF2-40B4-BE49-F238E27FC236}">
                <a16:creationId xmlns:a16="http://schemas.microsoft.com/office/drawing/2014/main" id="{7A1D3DBD-B991-4F3B-8346-12F38E7805E0}"/>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11" name="Tijdelijke aanduiding voor inhoud 2">
            <a:extLst>
              <a:ext uri="{FF2B5EF4-FFF2-40B4-BE49-F238E27FC236}">
                <a16:creationId xmlns:a16="http://schemas.microsoft.com/office/drawing/2014/main" id="{13FF464B-C3F1-4748-A6B8-BEF1ACEE86D3}"/>
              </a:ext>
            </a:extLst>
          </p:cNvPr>
          <p:cNvSpPr txBox="1">
            <a:spLocks/>
          </p:cNvSpPr>
          <p:nvPr/>
        </p:nvSpPr>
        <p:spPr>
          <a:xfrm>
            <a:off x="212270" y="2498118"/>
            <a:ext cx="2266691" cy="1536598"/>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50000"/>
              </a:lnSpc>
              <a:buNone/>
            </a:pP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W</a:t>
            </a:r>
            <a:r>
              <a:rPr lang="nl-NL" sz="1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aaraan</a:t>
            </a: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zie je dat dit een </a:t>
            </a:r>
            <a:r>
              <a:rPr lang="nl-NL" sz="1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phishingmail</a:t>
            </a: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is?</a:t>
            </a:r>
          </a:p>
        </p:txBody>
      </p:sp>
    </p:spTree>
    <p:extLst>
      <p:ext uri="{BB962C8B-B14F-4D97-AF65-F5344CB8AC3E}">
        <p14:creationId xmlns:p14="http://schemas.microsoft.com/office/powerpoint/2010/main" val="1976319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spect="1" noChangeArrowheads="1" noTextEdit="1"/>
          </p:cNvSpPr>
          <p:nvPr/>
        </p:nvSpPr>
        <p:spPr bwMode="auto">
          <a:xfrm>
            <a:off x="3805718" y="661631"/>
            <a:ext cx="595313" cy="113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 name="Picture 6" descr="Het nieuwe Kasteel | Kasteel.gro | Digitale werkplaats Groningen 2019">
            <a:extLst>
              <a:ext uri="{FF2B5EF4-FFF2-40B4-BE49-F238E27FC236}">
                <a16:creationId xmlns:a16="http://schemas.microsoft.com/office/drawing/2014/main" id="{8CE4C067-C081-4E10-B664-8FF3C1418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8">
            <a:extLst>
              <a:ext uri="{FF2B5EF4-FFF2-40B4-BE49-F238E27FC236}">
                <a16:creationId xmlns:a16="http://schemas.microsoft.com/office/drawing/2014/main" id="{7A1D3DBD-B991-4F3B-8346-12F38E7805E0}"/>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pic>
        <p:nvPicPr>
          <p:cNvPr id="3" name="Afbeelding 2">
            <a:extLst>
              <a:ext uri="{FF2B5EF4-FFF2-40B4-BE49-F238E27FC236}">
                <a16:creationId xmlns:a16="http://schemas.microsoft.com/office/drawing/2014/main" id="{F8AE4E00-8E99-4501-9186-3B650AB0B26B}"/>
              </a:ext>
            </a:extLst>
          </p:cNvPr>
          <p:cNvPicPr>
            <a:picLocks noChangeAspect="1"/>
          </p:cNvPicPr>
          <p:nvPr/>
        </p:nvPicPr>
        <p:blipFill>
          <a:blip r:embed="rId4"/>
          <a:stretch>
            <a:fillRect/>
          </a:stretch>
        </p:blipFill>
        <p:spPr>
          <a:xfrm>
            <a:off x="392639" y="328508"/>
            <a:ext cx="4472909" cy="4483335"/>
          </a:xfrm>
          <a:prstGeom prst="rect">
            <a:avLst/>
          </a:prstGeom>
          <a:ln>
            <a:solidFill>
              <a:schemeClr val="bg2"/>
            </a:solidFill>
          </a:ln>
        </p:spPr>
      </p:pic>
      <p:pic>
        <p:nvPicPr>
          <p:cNvPr id="4" name="Afbeelding 3" descr="Afbeelding met tekst&#10;&#10;Automatisch gegenereerde beschrijving">
            <a:extLst>
              <a:ext uri="{FF2B5EF4-FFF2-40B4-BE49-F238E27FC236}">
                <a16:creationId xmlns:a16="http://schemas.microsoft.com/office/drawing/2014/main" id="{44169069-29AD-B7F0-22F3-19460D3DEF46}"/>
              </a:ext>
            </a:extLst>
          </p:cNvPr>
          <p:cNvPicPr>
            <a:picLocks noChangeAspect="1"/>
          </p:cNvPicPr>
          <p:nvPr/>
        </p:nvPicPr>
        <p:blipFill>
          <a:blip r:embed="rId5"/>
          <a:stretch>
            <a:fillRect/>
          </a:stretch>
        </p:blipFill>
        <p:spPr>
          <a:xfrm>
            <a:off x="5753100" y="467386"/>
            <a:ext cx="3390900" cy="3779520"/>
          </a:xfrm>
          <a:prstGeom prst="rect">
            <a:avLst/>
          </a:prstGeom>
        </p:spPr>
      </p:pic>
    </p:spTree>
    <p:extLst>
      <p:ext uri="{BB962C8B-B14F-4D97-AF65-F5344CB8AC3E}">
        <p14:creationId xmlns:p14="http://schemas.microsoft.com/office/powerpoint/2010/main" val="1182487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765" y="536847"/>
            <a:ext cx="3405609" cy="830997"/>
          </a:xfrm>
          <a:prstGeom prst="rect">
            <a:avLst/>
          </a:prstGeom>
          <a:noFill/>
        </p:spPr>
        <p:txBody>
          <a:bodyPr wrap="square" rtlCol="0">
            <a:spAutoFit/>
          </a:bodyPr>
          <a:lstStyle/>
          <a:p>
            <a:r>
              <a:rPr lang="nl-NL" sz="4800" dirty="0">
                <a:latin typeface="Bebas Neue Regular"/>
                <a:cs typeface="Bebas Neue Regular"/>
              </a:rPr>
              <a:t>Lesdoelen</a:t>
            </a:r>
          </a:p>
        </p:txBody>
      </p:sp>
      <p:sp>
        <p:nvSpPr>
          <p:cNvPr id="6" name="TextBox 5"/>
          <p:cNvSpPr txBox="1"/>
          <p:nvPr/>
        </p:nvSpPr>
        <p:spPr>
          <a:xfrm>
            <a:off x="557976" y="1287028"/>
            <a:ext cx="2999840" cy="369332"/>
          </a:xfrm>
          <a:prstGeom prst="rect">
            <a:avLst/>
          </a:prstGeom>
          <a:noFill/>
        </p:spPr>
        <p:txBody>
          <a:bodyPr wrap="square" rtlCol="0">
            <a:spAutoFit/>
          </a:bodyPr>
          <a:lstStyle/>
          <a:p>
            <a:r>
              <a:rPr lang="nl-NL">
                <a:solidFill>
                  <a:schemeClr val="tx1">
                    <a:lumMod val="65000"/>
                    <a:lumOff val="35000"/>
                  </a:schemeClr>
                </a:solidFill>
                <a:latin typeface="Bebas Neue Regular"/>
                <a:cs typeface="Bebas Neue Regular"/>
              </a:rPr>
              <a:t>Aan het einde van de les Weet jij:</a:t>
            </a:r>
          </a:p>
        </p:txBody>
      </p:sp>
      <p:sp>
        <p:nvSpPr>
          <p:cNvPr id="2" name="TextBox 1"/>
          <p:cNvSpPr txBox="1"/>
          <p:nvPr/>
        </p:nvSpPr>
        <p:spPr>
          <a:xfrm>
            <a:off x="609537" y="1894390"/>
            <a:ext cx="2869415" cy="339837"/>
          </a:xfrm>
          <a:prstGeom prst="rect">
            <a:avLst/>
          </a:prstGeom>
          <a:noFill/>
        </p:spPr>
        <p:txBody>
          <a:bodyPr wrap="square" rtlCol="0">
            <a:spAutoFit/>
          </a:bodyPr>
          <a:lstStyle/>
          <a:p>
            <a:pPr>
              <a:lnSpc>
                <a:spcPct val="150000"/>
              </a:lnSpc>
            </a:pPr>
            <a:r>
              <a:rPr lang="nl-NL" sz="1200" b="1" dirty="0">
                <a:latin typeface="Open Sans"/>
                <a:cs typeface="Open Sans"/>
              </a:rPr>
              <a:t>hoe apps je aandacht trekken;</a:t>
            </a:r>
            <a:endParaRPr lang="nl-NL" sz="1200" dirty="0">
              <a:latin typeface="Open Sans"/>
              <a:cs typeface="Open Sans"/>
            </a:endParaRPr>
          </a:p>
        </p:txBody>
      </p:sp>
      <p:sp>
        <p:nvSpPr>
          <p:cNvPr id="11" name="TextBox 10"/>
          <p:cNvSpPr txBox="1"/>
          <p:nvPr/>
        </p:nvSpPr>
        <p:spPr>
          <a:xfrm>
            <a:off x="609537" y="2345466"/>
            <a:ext cx="3697845" cy="339837"/>
          </a:xfrm>
          <a:prstGeom prst="rect">
            <a:avLst/>
          </a:prstGeom>
          <a:noFill/>
        </p:spPr>
        <p:txBody>
          <a:bodyPr wrap="square" rtlCol="0" anchor="ctr">
            <a:spAutoFit/>
          </a:bodyPr>
          <a:lstStyle/>
          <a:p>
            <a:pPr>
              <a:lnSpc>
                <a:spcPct val="150000"/>
              </a:lnSpc>
            </a:pPr>
            <a:r>
              <a:rPr lang="nl-NL" sz="1200" b="1" dirty="0">
                <a:latin typeface="Open Sans"/>
                <a:cs typeface="Open Sans"/>
              </a:rPr>
              <a:t>waarom apps je aandacht willen behouden;</a:t>
            </a:r>
            <a:endParaRPr lang="nl-NL" sz="1200" dirty="0">
              <a:latin typeface="Open Sans"/>
              <a:cs typeface="Open Sans"/>
            </a:endParaRPr>
          </a:p>
        </p:txBody>
      </p:sp>
      <p:sp>
        <p:nvSpPr>
          <p:cNvPr id="16" name="Rectangle 15"/>
          <p:cNvSpPr/>
          <p:nvPr/>
        </p:nvSpPr>
        <p:spPr>
          <a:xfrm rot="16200000" flipH="1">
            <a:off x="1901008" y="607622"/>
            <a:ext cx="45719" cy="2628661"/>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utoShape 10"/>
          <p:cNvSpPr>
            <a:spLocks noChangeAspect="1" noChangeArrowheads="1" noTextEdit="1"/>
          </p:cNvSpPr>
          <p:nvPr/>
        </p:nvSpPr>
        <p:spPr bwMode="auto">
          <a:xfrm>
            <a:off x="0" y="606425"/>
            <a:ext cx="2825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5557" y="721907"/>
            <a:ext cx="293688" cy="695325"/>
          </a:xfrm>
          <a:custGeom>
            <a:avLst/>
            <a:gdLst>
              <a:gd name="T0" fmla="*/ 0 w 3386"/>
              <a:gd name="T1" fmla="*/ 0 h 8044"/>
              <a:gd name="T2" fmla="*/ 2608 w 3386"/>
              <a:gd name="T3" fmla="*/ 2608 h 8044"/>
              <a:gd name="T4" fmla="*/ 2608 w 3386"/>
              <a:gd name="T5" fmla="*/ 5436 h 8044"/>
              <a:gd name="T6" fmla="*/ 0 w 3386"/>
              <a:gd name="T7" fmla="*/ 8044 h 8044"/>
              <a:gd name="T8" fmla="*/ 0 w 3386"/>
              <a:gd name="T9" fmla="*/ 0 h 8044"/>
            </a:gdLst>
            <a:ahLst/>
            <a:cxnLst>
              <a:cxn ang="0">
                <a:pos x="T0" y="T1"/>
              </a:cxn>
              <a:cxn ang="0">
                <a:pos x="T2" y="T3"/>
              </a:cxn>
              <a:cxn ang="0">
                <a:pos x="T4" y="T5"/>
              </a:cxn>
              <a:cxn ang="0">
                <a:pos x="T6" y="T7"/>
              </a:cxn>
              <a:cxn ang="0">
                <a:pos x="T8" y="T9"/>
              </a:cxn>
            </a:cxnLst>
            <a:rect l="0" t="0" r="r" b="b"/>
            <a:pathLst>
              <a:path w="3386" h="8044">
                <a:moveTo>
                  <a:pt x="0" y="0"/>
                </a:moveTo>
                <a:lnTo>
                  <a:pt x="2608" y="2608"/>
                </a:lnTo>
                <a:cubicBezTo>
                  <a:pt x="3386" y="3386"/>
                  <a:pt x="3386" y="4659"/>
                  <a:pt x="2608" y="5436"/>
                </a:cubicBezTo>
                <a:lnTo>
                  <a:pt x="0" y="8044"/>
                </a:lnTo>
                <a:lnTo>
                  <a:pt x="0"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11">
            <a:extLst>
              <a:ext uri="{FF2B5EF4-FFF2-40B4-BE49-F238E27FC236}">
                <a16:creationId xmlns:a16="http://schemas.microsoft.com/office/drawing/2014/main" id="{FE4A40D4-BACC-4BF0-92DB-F6819392238F}"/>
              </a:ext>
            </a:extLst>
          </p:cNvPr>
          <p:cNvSpPr/>
          <p:nvPr/>
        </p:nvSpPr>
        <p:spPr>
          <a:xfrm>
            <a:off x="391218" y="2011940"/>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11">
            <a:extLst>
              <a:ext uri="{FF2B5EF4-FFF2-40B4-BE49-F238E27FC236}">
                <a16:creationId xmlns:a16="http://schemas.microsoft.com/office/drawing/2014/main" id="{05EE2504-D2E5-4CDC-96AA-6555299A8749}"/>
              </a:ext>
            </a:extLst>
          </p:cNvPr>
          <p:cNvSpPr/>
          <p:nvPr/>
        </p:nvSpPr>
        <p:spPr>
          <a:xfrm>
            <a:off x="401400" y="2453402"/>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11">
            <a:extLst>
              <a:ext uri="{FF2B5EF4-FFF2-40B4-BE49-F238E27FC236}">
                <a16:creationId xmlns:a16="http://schemas.microsoft.com/office/drawing/2014/main" id="{DCEFBDA7-AFBC-4E60-B427-2DCD9335E098}"/>
              </a:ext>
            </a:extLst>
          </p:cNvPr>
          <p:cNvSpPr/>
          <p:nvPr/>
        </p:nvSpPr>
        <p:spPr>
          <a:xfrm>
            <a:off x="389571" y="2982787"/>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6" descr="Het nieuwe Kasteel | Kasteel.gro | Digitale werkplaats Groningen 2019">
            <a:extLst>
              <a:ext uri="{FF2B5EF4-FFF2-40B4-BE49-F238E27FC236}">
                <a16:creationId xmlns:a16="http://schemas.microsoft.com/office/drawing/2014/main" id="{BDF82183-021F-4C4A-8F9A-8850422FC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9" y="4923230"/>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8">
            <a:extLst>
              <a:ext uri="{FF2B5EF4-FFF2-40B4-BE49-F238E27FC236}">
                <a16:creationId xmlns:a16="http://schemas.microsoft.com/office/drawing/2014/main" id="{52FBF038-8918-4BF3-8DB1-CF148CE3519F}"/>
              </a:ext>
            </a:extLst>
          </p:cNvPr>
          <p:cNvSpPr txBox="1"/>
          <p:nvPr/>
        </p:nvSpPr>
        <p:spPr>
          <a:xfrm>
            <a:off x="-5557" y="28897"/>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20" name="TextBox 10">
            <a:extLst>
              <a:ext uri="{FF2B5EF4-FFF2-40B4-BE49-F238E27FC236}">
                <a16:creationId xmlns:a16="http://schemas.microsoft.com/office/drawing/2014/main" id="{552F2F9E-4C71-4C40-A815-346AB55B0E25}"/>
              </a:ext>
            </a:extLst>
          </p:cNvPr>
          <p:cNvSpPr txBox="1"/>
          <p:nvPr/>
        </p:nvSpPr>
        <p:spPr>
          <a:xfrm>
            <a:off x="609537" y="2850489"/>
            <a:ext cx="2999841" cy="339837"/>
          </a:xfrm>
          <a:prstGeom prst="rect">
            <a:avLst/>
          </a:prstGeom>
          <a:noFill/>
        </p:spPr>
        <p:txBody>
          <a:bodyPr wrap="square" rtlCol="0" anchor="ctr">
            <a:spAutoFit/>
          </a:bodyPr>
          <a:lstStyle/>
          <a:p>
            <a:pPr>
              <a:lnSpc>
                <a:spcPct val="150000"/>
              </a:lnSpc>
            </a:pPr>
            <a:r>
              <a:rPr lang="nl-NL" sz="1200" b="1" dirty="0">
                <a:latin typeface="Open Sans"/>
                <a:cs typeface="Open Sans"/>
              </a:rPr>
              <a:t>hoeveel schermtijd goed voor je is;</a:t>
            </a:r>
            <a:endParaRPr lang="nl-NL" sz="1200" dirty="0">
              <a:latin typeface="Open Sans"/>
              <a:cs typeface="Open Sans"/>
            </a:endParaRPr>
          </a:p>
        </p:txBody>
      </p:sp>
      <p:sp>
        <p:nvSpPr>
          <p:cNvPr id="27" name="Oval 11">
            <a:extLst>
              <a:ext uri="{FF2B5EF4-FFF2-40B4-BE49-F238E27FC236}">
                <a16:creationId xmlns:a16="http://schemas.microsoft.com/office/drawing/2014/main" id="{A56288EA-249B-4F83-B17C-8E677124C82D}"/>
              </a:ext>
            </a:extLst>
          </p:cNvPr>
          <p:cNvSpPr/>
          <p:nvPr/>
        </p:nvSpPr>
        <p:spPr>
          <a:xfrm>
            <a:off x="408486" y="3512172"/>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10">
            <a:extLst>
              <a:ext uri="{FF2B5EF4-FFF2-40B4-BE49-F238E27FC236}">
                <a16:creationId xmlns:a16="http://schemas.microsoft.com/office/drawing/2014/main" id="{E58C246C-648E-49D4-B7F7-AD2FF08013B9}"/>
              </a:ext>
            </a:extLst>
          </p:cNvPr>
          <p:cNvSpPr txBox="1"/>
          <p:nvPr/>
        </p:nvSpPr>
        <p:spPr>
          <a:xfrm>
            <a:off x="609537" y="3385389"/>
            <a:ext cx="3840932" cy="616836"/>
          </a:xfrm>
          <a:prstGeom prst="rect">
            <a:avLst/>
          </a:prstGeom>
          <a:noFill/>
        </p:spPr>
        <p:txBody>
          <a:bodyPr wrap="square" rtlCol="0" anchor="ctr">
            <a:spAutoFit/>
          </a:bodyPr>
          <a:lstStyle/>
          <a:p>
            <a:pPr>
              <a:lnSpc>
                <a:spcPct val="150000"/>
              </a:lnSpc>
            </a:pPr>
            <a:r>
              <a:rPr lang="nl-NL" sz="1200" b="1" dirty="0">
                <a:latin typeface="Open Sans"/>
                <a:cs typeface="Open Sans"/>
              </a:rPr>
              <a:t>hoe tevreden je bent met jouw persoonlijke digitale balans. </a:t>
            </a:r>
            <a:endParaRPr lang="nl-NL" sz="1200" dirty="0">
              <a:latin typeface="Open Sans"/>
              <a:cs typeface="Open Sans"/>
            </a:endParaRPr>
          </a:p>
        </p:txBody>
      </p:sp>
      <p:pic>
        <p:nvPicPr>
          <p:cNvPr id="4" name="Afbeelding 3" descr="Afbeelding met tekst, rood, oranje, kleurrijk&#10;&#10;Automatisch gegenereerde beschrijving">
            <a:extLst>
              <a:ext uri="{FF2B5EF4-FFF2-40B4-BE49-F238E27FC236}">
                <a16:creationId xmlns:a16="http://schemas.microsoft.com/office/drawing/2014/main" id="{DA7EC3E6-3C43-6C58-FBED-BDF852EC16CD}"/>
              </a:ext>
            </a:extLst>
          </p:cNvPr>
          <p:cNvPicPr>
            <a:picLocks noChangeAspect="1"/>
          </p:cNvPicPr>
          <p:nvPr/>
        </p:nvPicPr>
        <p:blipFill>
          <a:blip r:embed="rId4"/>
          <a:stretch>
            <a:fillRect/>
          </a:stretch>
        </p:blipFill>
        <p:spPr>
          <a:xfrm>
            <a:off x="4783604" y="0"/>
            <a:ext cx="4360396" cy="5143500"/>
          </a:xfrm>
          <a:prstGeom prst="rect">
            <a:avLst/>
          </a:prstGeom>
        </p:spPr>
      </p:pic>
    </p:spTree>
    <p:extLst>
      <p:ext uri="{BB962C8B-B14F-4D97-AF65-F5344CB8AC3E}">
        <p14:creationId xmlns:p14="http://schemas.microsoft.com/office/powerpoint/2010/main" val="1559263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11" grpId="0"/>
      <p:bldP spid="16" grpId="0" animBg="1"/>
      <p:bldP spid="25" grpId="0" animBg="1"/>
      <p:bldP spid="22" grpId="0" animBg="1"/>
      <p:bldP spid="23" grpId="0" animBg="1"/>
      <p:bldP spid="26" grpId="0" animBg="1"/>
      <p:bldP spid="20" grpId="0"/>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0448" y="372648"/>
            <a:ext cx="7503091" cy="523220"/>
          </a:xfrm>
          <a:prstGeom prst="rect">
            <a:avLst/>
          </a:prstGeom>
          <a:noFill/>
        </p:spPr>
        <p:txBody>
          <a:bodyPr wrap="square" rtlCol="0">
            <a:spAutoFit/>
          </a:bodyPr>
          <a:lstStyle/>
          <a:p>
            <a:pPr algn="ctr"/>
            <a:r>
              <a:rPr lang="nl-NL" sz="2800" b="1" dirty="0">
                <a:solidFill>
                  <a:srgbClr val="FCD300"/>
                </a:solidFill>
                <a:latin typeface="Open Sans"/>
                <a:cs typeface="Open Sans"/>
              </a:rPr>
              <a:t>Video: </a:t>
            </a:r>
            <a:r>
              <a:rPr lang="nl-NL" sz="2800" b="1" dirty="0">
                <a:solidFill>
                  <a:schemeClr val="accent1"/>
                </a:solidFill>
                <a:latin typeface="Open Sans"/>
                <a:cs typeface="Open Sans"/>
              </a:rPr>
              <a:t>Hoe maken apps ons verslaafd?</a:t>
            </a:r>
          </a:p>
        </p:txBody>
      </p:sp>
      <p:sp>
        <p:nvSpPr>
          <p:cNvPr id="14" name="Tekstvak 13">
            <a:extLst>
              <a:ext uri="{FF2B5EF4-FFF2-40B4-BE49-F238E27FC236}">
                <a16:creationId xmlns:a16="http://schemas.microsoft.com/office/drawing/2014/main" id="{75B80687-9414-44E2-9129-1B0F73D6479B}"/>
              </a:ext>
            </a:extLst>
          </p:cNvPr>
          <p:cNvSpPr txBox="1"/>
          <p:nvPr/>
        </p:nvSpPr>
        <p:spPr>
          <a:xfrm>
            <a:off x="2480426" y="4365910"/>
            <a:ext cx="4183133" cy="369332"/>
          </a:xfrm>
          <a:prstGeom prst="rect">
            <a:avLst/>
          </a:prstGeom>
          <a:noFill/>
        </p:spPr>
        <p:txBody>
          <a:bodyPr wrap="none" rtlCol="0">
            <a:spAutoFit/>
          </a:bodyPr>
          <a:lstStyle/>
          <a:p>
            <a:r>
              <a:rPr lang="nl-NL" i="1" dirty="0"/>
              <a:t>Klik op de afbeelding voor weergave video.</a:t>
            </a:r>
          </a:p>
        </p:txBody>
      </p:sp>
      <p:pic>
        <p:nvPicPr>
          <p:cNvPr id="7" name="Picture 6" descr="Het nieuwe Kasteel | Kasteel.gro | Digitale werkplaats Groningen 2019">
            <a:extLst>
              <a:ext uri="{FF2B5EF4-FFF2-40B4-BE49-F238E27FC236}">
                <a16:creationId xmlns:a16="http://schemas.microsoft.com/office/drawing/2014/main" id="{9348E902-1D1F-4138-8922-EF6E96692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67" y="4909196"/>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8">
            <a:extLst>
              <a:ext uri="{FF2B5EF4-FFF2-40B4-BE49-F238E27FC236}">
                <a16:creationId xmlns:a16="http://schemas.microsoft.com/office/drawing/2014/main" id="{71EDF522-A356-4C9C-9271-EE26F50FA885}"/>
              </a:ext>
            </a:extLst>
          </p:cNvPr>
          <p:cNvSpPr txBox="1"/>
          <p:nvPr/>
        </p:nvSpPr>
        <p:spPr>
          <a:xfrm>
            <a:off x="0" y="19373"/>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pic>
        <p:nvPicPr>
          <p:cNvPr id="6" name="Afbeelding 5">
            <a:hlinkClick r:id="rId4"/>
            <a:extLst>
              <a:ext uri="{FF2B5EF4-FFF2-40B4-BE49-F238E27FC236}">
                <a16:creationId xmlns:a16="http://schemas.microsoft.com/office/drawing/2014/main" id="{BB0E64E8-84A1-4837-AB50-AC2F7D35C20D}"/>
              </a:ext>
            </a:extLst>
          </p:cNvPr>
          <p:cNvPicPr>
            <a:picLocks noChangeAspect="1"/>
          </p:cNvPicPr>
          <p:nvPr/>
        </p:nvPicPr>
        <p:blipFill>
          <a:blip r:embed="rId5"/>
          <a:stretch>
            <a:fillRect/>
          </a:stretch>
        </p:blipFill>
        <p:spPr>
          <a:xfrm>
            <a:off x="1579564" y="919542"/>
            <a:ext cx="5984858" cy="3366483"/>
          </a:xfrm>
          <a:prstGeom prst="rect">
            <a:avLst/>
          </a:prstGeom>
        </p:spPr>
      </p:pic>
    </p:spTree>
    <p:extLst>
      <p:ext uri="{BB962C8B-B14F-4D97-AF65-F5344CB8AC3E}">
        <p14:creationId xmlns:p14="http://schemas.microsoft.com/office/powerpoint/2010/main" val="2240855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05" y="901660"/>
            <a:ext cx="3188675" cy="523220"/>
          </a:xfrm>
          <a:prstGeom prst="rect">
            <a:avLst/>
          </a:prstGeom>
          <a:noFill/>
        </p:spPr>
        <p:txBody>
          <a:bodyPr wrap="square" rtlCol="0">
            <a:spAutoFit/>
          </a:bodyPr>
          <a:lstStyle/>
          <a:p>
            <a:pPr algn="ctr"/>
            <a:r>
              <a:rPr lang="nl-NL" sz="2800" dirty="0">
                <a:latin typeface="Bebas Neue Regular"/>
                <a:cs typeface="Open Sans" panose="020B0606030504020204" pitchFamily="34" charset="0"/>
              </a:rPr>
              <a:t>Voordat we beginnen…</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361407" y="2522292"/>
            <a:ext cx="3188675" cy="1108954"/>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50000"/>
              </a:lnSpc>
              <a:buNone/>
            </a:pPr>
            <a:r>
              <a:rPr lang="nl-NL" dirty="0">
                <a:solidFill>
                  <a:schemeClr val="tx1"/>
                </a:solidFill>
              </a:rPr>
              <a:t>Hoeveel uur per dag zit jij op je telefoon, denk je?</a:t>
            </a:r>
            <a:endPar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15">
            <a:extLst>
              <a:ext uri="{FF2B5EF4-FFF2-40B4-BE49-F238E27FC236}">
                <a16:creationId xmlns:a16="http://schemas.microsoft.com/office/drawing/2014/main" id="{91EF54CA-A277-4B4B-884E-CA1522092596}"/>
              </a:ext>
            </a:extLst>
          </p:cNvPr>
          <p:cNvSpPr/>
          <p:nvPr/>
        </p:nvSpPr>
        <p:spPr>
          <a:xfrm rot="16200000">
            <a:off x="1768934" y="528320"/>
            <a:ext cx="45719" cy="2860773"/>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Afbeelding 3" descr="Afbeelding met persoon, person, mobiele telefoon&#10;&#10;Automatisch gegenereerde beschrijving">
            <a:extLst>
              <a:ext uri="{FF2B5EF4-FFF2-40B4-BE49-F238E27FC236}">
                <a16:creationId xmlns:a16="http://schemas.microsoft.com/office/drawing/2014/main" id="{8B8B67C9-1A2D-2C91-0950-6FED8FC7671E}"/>
              </a:ext>
            </a:extLst>
          </p:cNvPr>
          <p:cNvPicPr>
            <a:picLocks noChangeAspect="1"/>
          </p:cNvPicPr>
          <p:nvPr/>
        </p:nvPicPr>
        <p:blipFill>
          <a:blip r:embed="rId4"/>
          <a:stretch>
            <a:fillRect/>
          </a:stretch>
        </p:blipFill>
        <p:spPr>
          <a:xfrm>
            <a:off x="3948699" y="0"/>
            <a:ext cx="5195301" cy="5143500"/>
          </a:xfrm>
          <a:prstGeom prst="rect">
            <a:avLst/>
          </a:prstGeom>
        </p:spPr>
      </p:pic>
    </p:spTree>
    <p:extLst>
      <p:ext uri="{BB962C8B-B14F-4D97-AF65-F5344CB8AC3E}">
        <p14:creationId xmlns:p14="http://schemas.microsoft.com/office/powerpoint/2010/main" val="4025201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80" y="1065532"/>
            <a:ext cx="2707167" cy="523220"/>
          </a:xfrm>
          <a:prstGeom prst="rect">
            <a:avLst/>
          </a:prstGeom>
          <a:noFill/>
        </p:spPr>
        <p:txBody>
          <a:bodyPr wrap="square" rtlCol="0">
            <a:spAutoFit/>
          </a:bodyPr>
          <a:lstStyle/>
          <a:p>
            <a:pPr algn="ctr"/>
            <a:r>
              <a:rPr lang="nl-NL" sz="2800" dirty="0">
                <a:latin typeface="Bebas Neue Regular"/>
                <a:cs typeface="Open Sans" panose="020B0606030504020204" pitchFamily="34" charset="0"/>
              </a:rPr>
              <a:t>Schermtijd</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465254" y="1845261"/>
            <a:ext cx="5135446" cy="2078062"/>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rPr>
              <a:t>Bij elk berichtje krijgen je hersenen een prikkel waarbij dopamine vrijkomt. </a:t>
            </a:r>
          </a:p>
          <a:p>
            <a:pPr marL="0" indent="0">
              <a:buNone/>
            </a:pPr>
            <a:endPar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rPr>
              <a:t>Dopamine is een </a:t>
            </a:r>
            <a:r>
              <a:rPr lang="nl-NL"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gelukshormoon</a:t>
            </a:r>
            <a:r>
              <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 name="Rectangle 15">
            <a:extLst>
              <a:ext uri="{FF2B5EF4-FFF2-40B4-BE49-F238E27FC236}">
                <a16:creationId xmlns:a16="http://schemas.microsoft.com/office/drawing/2014/main" id="{91EF54CA-A277-4B4B-884E-CA1522092596}"/>
              </a:ext>
            </a:extLst>
          </p:cNvPr>
          <p:cNvSpPr/>
          <p:nvPr/>
        </p:nvSpPr>
        <p:spPr>
          <a:xfrm rot="16200000">
            <a:off x="1285854" y="747223"/>
            <a:ext cx="67859" cy="1615199"/>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Afbeelding 3" descr="Afbeelding met tekst&#10;&#10;Automatisch gegenereerde beschrijving">
            <a:extLst>
              <a:ext uri="{FF2B5EF4-FFF2-40B4-BE49-F238E27FC236}">
                <a16:creationId xmlns:a16="http://schemas.microsoft.com/office/drawing/2014/main" id="{3E2178C2-9460-9A37-AA4F-25F9F8D401A7}"/>
              </a:ext>
            </a:extLst>
          </p:cNvPr>
          <p:cNvPicPr>
            <a:picLocks noChangeAspect="1"/>
          </p:cNvPicPr>
          <p:nvPr/>
        </p:nvPicPr>
        <p:blipFill>
          <a:blip r:embed="rId4"/>
          <a:stretch>
            <a:fillRect/>
          </a:stretch>
        </p:blipFill>
        <p:spPr>
          <a:xfrm>
            <a:off x="5768940" y="0"/>
            <a:ext cx="3365500" cy="5143500"/>
          </a:xfrm>
          <a:prstGeom prst="rect">
            <a:avLst/>
          </a:prstGeom>
        </p:spPr>
      </p:pic>
    </p:spTree>
    <p:extLst>
      <p:ext uri="{BB962C8B-B14F-4D97-AF65-F5344CB8AC3E}">
        <p14:creationId xmlns:p14="http://schemas.microsoft.com/office/powerpoint/2010/main" val="1813803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275" y="724638"/>
            <a:ext cx="2316998" cy="523220"/>
          </a:xfrm>
          <a:prstGeom prst="rect">
            <a:avLst/>
          </a:prstGeom>
          <a:noFill/>
        </p:spPr>
        <p:txBody>
          <a:bodyPr wrap="square" rtlCol="0">
            <a:spAutoFit/>
          </a:bodyPr>
          <a:lstStyle/>
          <a:p>
            <a:pPr algn="ctr"/>
            <a:r>
              <a:rPr lang="nl-NL" sz="2800" dirty="0">
                <a:latin typeface="Bebas Neue Regular"/>
                <a:cs typeface="Open Sans" panose="020B0606030504020204" pitchFamily="34" charset="0"/>
              </a:rPr>
              <a:t>Onderzoek</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174275" y="1375508"/>
            <a:ext cx="3264494" cy="3259015"/>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De NOS heeft onderzoek gedaan naar het gebruik van smartphones onder hun Instagram-volgers.</a:t>
            </a:r>
          </a:p>
          <a:p>
            <a:pPr marL="0" indent="0">
              <a:buNone/>
            </a:pPr>
            <a:endPar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De gebruikte stellingen gaan we bespreken.</a:t>
            </a:r>
          </a:p>
        </p:txBody>
      </p:sp>
      <p:sp>
        <p:nvSpPr>
          <p:cNvPr id="7" name="Rectangle 15">
            <a:extLst>
              <a:ext uri="{FF2B5EF4-FFF2-40B4-BE49-F238E27FC236}">
                <a16:creationId xmlns:a16="http://schemas.microsoft.com/office/drawing/2014/main" id="{91EF54CA-A277-4B4B-884E-CA1522092596}"/>
              </a:ext>
            </a:extLst>
          </p:cNvPr>
          <p:cNvSpPr/>
          <p:nvPr/>
        </p:nvSpPr>
        <p:spPr>
          <a:xfrm rot="16200000">
            <a:off x="1309914" y="546981"/>
            <a:ext cx="45719" cy="1227431"/>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Afbeelding 2" descr="Afbeelding met persoon, binnen, computer, jong&#10;&#10;Automatisch gegenereerde beschrijving">
            <a:extLst>
              <a:ext uri="{FF2B5EF4-FFF2-40B4-BE49-F238E27FC236}">
                <a16:creationId xmlns:a16="http://schemas.microsoft.com/office/drawing/2014/main" id="{6DC9EBB8-2DB1-8343-47C2-C8E03DAA4B09}"/>
              </a:ext>
            </a:extLst>
          </p:cNvPr>
          <p:cNvPicPr>
            <a:picLocks noChangeAspect="1"/>
          </p:cNvPicPr>
          <p:nvPr/>
        </p:nvPicPr>
        <p:blipFill>
          <a:blip r:embed="rId4"/>
          <a:stretch>
            <a:fillRect/>
          </a:stretch>
        </p:blipFill>
        <p:spPr>
          <a:xfrm>
            <a:off x="3762375" y="0"/>
            <a:ext cx="5381625" cy="5143500"/>
          </a:xfrm>
          <a:prstGeom prst="rect">
            <a:avLst/>
          </a:prstGeom>
        </p:spPr>
      </p:pic>
    </p:spTree>
    <p:extLst>
      <p:ext uri="{BB962C8B-B14F-4D97-AF65-F5344CB8AC3E}">
        <p14:creationId xmlns:p14="http://schemas.microsoft.com/office/powerpoint/2010/main" val="2371014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Aangepast 1">
      <a:dk1>
        <a:sysClr val="windowText" lastClr="000000"/>
      </a:dk1>
      <a:lt1>
        <a:sysClr val="window" lastClr="FFFFFF"/>
      </a:lt1>
      <a:dk2>
        <a:srgbClr val="8496B0"/>
      </a:dk2>
      <a:lt2>
        <a:srgbClr val="E7E6E6"/>
      </a:lt2>
      <a:accent1>
        <a:srgbClr val="000000"/>
      </a:accent1>
      <a:accent2>
        <a:srgbClr val="ED7D31"/>
      </a:accent2>
      <a:accent3>
        <a:srgbClr val="A5A5A5"/>
      </a:accent3>
      <a:accent4>
        <a:srgbClr val="000000"/>
      </a:accent4>
      <a:accent5>
        <a:srgbClr val="000000"/>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42" ma:contentTypeDescription="Een nieuw document maken." ma:contentTypeScope="" ma:versionID="e0c156fbc5f05f38d3c04746fa4d19bf">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5c960513d6de3497cf0077e4bf344601"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Afbeeldingtags" ma:readOnly="false" ma:fieldId="{5cf76f15-5ced-4ddc-b409-7134ff3c332f}" ma:taxonomyMulti="true" ma:sspId="cc591582-5716-4c7b-ae58-80bd828370e4"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48" nillable="true" ma:displayName="Taxonomy Catch All Column" ma:hidden="true" ma:list="{d5a5f0b5-4120-4702-b09c-47725e8ef84b}" ma:internalName="TaxCatchAll" ma:showField="CatchAllData" ma:web="29155f51-7762-430c-9a21-f70f218766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axCatchAll xmlns="29155f51-7762-430c-9a21-f70f21876669" xsi:nil="true"/>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lcf76f155ced4ddcb4097134ff3c332f xmlns="90ed0bb7-21c4-4f64-a81e-213c1120bb52">
      <Terms xmlns="http://schemas.microsoft.com/office/infopath/2007/PartnerControls"/>
    </lcf76f155ced4ddcb4097134ff3c332f>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MediaLengthInSeconds xmlns="90ed0bb7-21c4-4f64-a81e-213c1120bb52" xsi:nil="true"/>
    <SharedWithUsers xmlns="29155f51-7762-430c-9a21-f70f21876669">
      <UserInfo>
        <DisplayName/>
        <AccountId xsi:nil="true"/>
        <AccountType/>
      </UserInfo>
    </SharedWithUsers>
  </documentManagement>
</p:properties>
</file>

<file path=customXml/itemProps1.xml><?xml version="1.0" encoding="utf-8"?>
<ds:datastoreItem xmlns:ds="http://schemas.openxmlformats.org/officeDocument/2006/customXml" ds:itemID="{CA982BA0-A796-4D7D-845F-062FBCB973F8}">
  <ds:schemaRefs>
    <ds:schemaRef ds:uri="http://schemas.microsoft.com/sharepoint/v3/contenttype/forms"/>
  </ds:schemaRefs>
</ds:datastoreItem>
</file>

<file path=customXml/itemProps2.xml><?xml version="1.0" encoding="utf-8"?>
<ds:datastoreItem xmlns:ds="http://schemas.openxmlformats.org/officeDocument/2006/customXml" ds:itemID="{08F54AA5-0D1D-49EE-814A-7B5DFAA30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0bb7-21c4-4f64-a81e-213c1120bb52"/>
    <ds:schemaRef ds:uri="29155f51-7762-430c-9a21-f70f21876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AE1D13-1331-49E7-BE68-C06003A811F6}">
  <ds:schemaRefs>
    <ds:schemaRef ds:uri="http://purl.org/dc/elements/1.1/"/>
    <ds:schemaRef ds:uri="http://www.w3.org/XML/1998/namespace"/>
    <ds:schemaRef ds:uri="29155f51-7762-430c-9a21-f70f21876669"/>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90ed0bb7-21c4-4f64-a81e-213c1120bb52"/>
  </ds:schemaRefs>
</ds:datastoreItem>
</file>

<file path=docProps/app.xml><?xml version="1.0" encoding="utf-8"?>
<Properties xmlns="http://schemas.openxmlformats.org/officeDocument/2006/extended-properties" xmlns:vt="http://schemas.openxmlformats.org/officeDocument/2006/docPropsVTypes">
  <Template/>
  <TotalTime>804</TotalTime>
  <Words>1101</Words>
  <Application>Microsoft Office PowerPoint</Application>
  <PresentationFormat>Diavoorstelling (16:9)</PresentationFormat>
  <Paragraphs>125</Paragraphs>
  <Slides>17</Slides>
  <Notes>17</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Bebas Neue</vt:lpstr>
      <vt:lpstr>Bebas Neue Regular</vt:lpstr>
      <vt:lpstr>Calibri</vt:lpstr>
      <vt:lpstr>Open Sans</vt:lpstr>
      <vt:lpstr>Open Sans Light</vt:lpstr>
      <vt:lpstr>Wingdings 2</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sundaylab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adytia purwo</dc:creator>
  <cp:lastModifiedBy>Leo van Ast</cp:lastModifiedBy>
  <cp:revision>37</cp:revision>
  <dcterms:created xsi:type="dcterms:W3CDTF">2018-07-19T01:14:27Z</dcterms:created>
  <dcterms:modified xsi:type="dcterms:W3CDTF">2023-01-31T17:29:36Z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0x010100E64ED6E9FCE191479359C05D88A372A6</vt:lpwstr>
  </property>
  <property fmtid="{D5CDD505-2E9C-101B-9397-08002B2CF9AE}" pid="3" name="MediaServiceImageTags">
    <vt:lpwstr/>
  </property>
</Properties>
</file>